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6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1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3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505FF-A75E-4CBE-90AB-85E76609A94E}" type="datetimeFigureOut">
              <a:rPr lang="en-US" smtClean="0"/>
              <a:t>12/6/2017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496B-4F27-46E0-AF3C-379588FD8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PDB Search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PDB Search Final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PDB Search Final Presentation</dc:title>
  <dc:creator>felcy</dc:creator>
  <cp:lastModifiedBy>felcy</cp:lastModifiedBy>
  <cp:revision>1</cp:revision>
  <dcterms:created xsi:type="dcterms:W3CDTF">2017-12-06T23:46:29Z</dcterms:created>
  <dcterms:modified xsi:type="dcterms:W3CDTF">2017-12-06T23:48:13Z</dcterms:modified>
</cp:coreProperties>
</file>