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40"/>
  </p:notesMasterIdLst>
  <p:handoutMasterIdLst>
    <p:handoutMasterId r:id="rId41"/>
  </p:handoutMasterIdLst>
  <p:sldIdLst>
    <p:sldId id="287" r:id="rId12"/>
    <p:sldId id="290" r:id="rId13"/>
    <p:sldId id="257" r:id="rId14"/>
    <p:sldId id="289" r:id="rId15"/>
    <p:sldId id="288" r:id="rId16"/>
    <p:sldId id="275" r:id="rId17"/>
    <p:sldId id="279" r:id="rId18"/>
    <p:sldId id="282" r:id="rId19"/>
    <p:sldId id="283" r:id="rId20"/>
    <p:sldId id="276" r:id="rId21"/>
    <p:sldId id="280" r:id="rId22"/>
    <p:sldId id="284" r:id="rId23"/>
    <p:sldId id="285" r:id="rId24"/>
    <p:sldId id="286" r:id="rId25"/>
    <p:sldId id="277" r:id="rId26"/>
    <p:sldId id="278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645"/>
  </p:normalViewPr>
  <p:slideViewPr>
    <p:cSldViewPr>
      <p:cViewPr varScale="1">
        <p:scale>
          <a:sx n="123" d="100"/>
          <a:sy n="123" d="100"/>
        </p:scale>
        <p:origin x="1072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9568421-8EF0-8349-8775-ADD492EDD643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1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054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67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0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 smtClean="0">
                <a:solidFill>
                  <a:srgbClr val="FFFFFF"/>
                </a:solidFill>
                <a:latin typeface="Calibri" charset="0"/>
              </a:rPr>
              <a:t>Introduction to Version Control part 1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Jake VanderPlas</a:t>
            </a:r>
            <a:r>
              <a:rPr lang="en-US" altLang="x-none" sz="2800" baseline="30000" dirty="0"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</a:pPr>
            <a:r>
              <a:rPr lang="en-US" altLang="x-none" sz="3200" dirty="0">
                <a:solidFill>
                  <a:srgbClr val="FFFFFF"/>
                </a:solidFill>
                <a:latin typeface="Calibri" charset="0"/>
              </a:rPr>
              <a:t>Alex Ford</a:t>
            </a:r>
            <a:r>
              <a:rPr lang="en-US" altLang="x-none" sz="32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>
              <a:spcBef>
                <a:spcPts val="800"/>
              </a:spcBef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Biochemistry</a:t>
            </a:r>
          </a:p>
          <a:p>
            <a:pPr algn="ctr">
              <a:spcBef>
                <a:spcPts val="800"/>
              </a:spcBef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>
              <a:spcBef>
                <a:spcPts val="800"/>
              </a:spcBef>
            </a:pP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October 6,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2017</a:t>
            </a:r>
            <a:endParaRPr lang="en-US" altLang="x-none" sz="2800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 smtClean="0">
                <a:solidFill>
                  <a:srgbClr val="FFFFFF"/>
                </a:solidFill>
                <a:latin typeface="Calibri" charset="0"/>
              </a:rPr>
              <a:t>CSE 583</a:t>
            </a:r>
            <a:endParaRPr lang="en-US" altLang="x-none" sz="3600" b="1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1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revert to the last known working version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267200"/>
            <a:ext cx="5257800" cy="187065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5029200" y="495300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4708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041400"/>
            <a:ext cx="4635500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14478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7338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47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52500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6002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5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 one will hire a software developer that doesn’t know how to use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3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8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GitHub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‘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Your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repository lives on </a:t>
            </a:r>
            <a:r>
              <a:rPr lang="en-US" sz="3200" dirty="0" err="1" smtClean="0">
                <a:latin typeface="Calibri" charset="0"/>
              </a:rPr>
              <a:t>GitHub.com</a:t>
            </a:r>
            <a:endParaRPr lang="en-U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There is an issue tracker for your code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can develop code collaboratively using </a:t>
            </a:r>
            <a:r>
              <a:rPr lang="en-US" sz="3200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84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1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9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1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 the shell, how do 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List the contents of a directory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Change the current directory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Find out the current directory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.?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..?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</a:t>
            </a:r>
            <a:r>
              <a:rPr lang="mr-IN" sz="3200" dirty="0" smtClean="0">
                <a:latin typeface="Calibri" charset="0"/>
              </a:rPr>
              <a:t>…</a:t>
            </a:r>
            <a:r>
              <a:rPr lang="en-US" sz="3200" dirty="0" smtClean="0">
                <a:latin typeface="Calibri" charset="0"/>
              </a:rPr>
              <a:t>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95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4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5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0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2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5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8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01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 the shell, how do 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Display the contents of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Display the first few lines of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Start </a:t>
            </a:r>
            <a:r>
              <a:rPr lang="en-US" sz="3200" dirty="0" err="1" smtClean="0">
                <a:latin typeface="Calibri" charset="0"/>
              </a:rPr>
              <a:t>Jupyter</a:t>
            </a:r>
            <a:r>
              <a:rPr lang="en-US" sz="3200" dirty="0" smtClean="0">
                <a:latin typeface="Calibri" charset="0"/>
              </a:rPr>
              <a:t> notebooks?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Rename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Copy a file?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Delete a file?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 Python,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kind of data structure is (42, ”hi”, 32)?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kind of DS is [ “foo”, “bar”, 42 ]?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kind of DS is </a:t>
            </a:r>
            <a:r>
              <a:rPr lang="en-US" sz="3200" smtClean="0">
                <a:latin typeface="Calibri" charset="0"/>
              </a:rPr>
              <a:t>{ “</a:t>
            </a:r>
            <a:r>
              <a:rPr lang="en-US" sz="3200" dirty="0" err="1" smtClean="0">
                <a:latin typeface="Calibri" charset="0"/>
              </a:rPr>
              <a:t>D</a:t>
            </a:r>
            <a:r>
              <a:rPr lang="en-US" sz="3200" smtClean="0">
                <a:latin typeface="Calibri" charset="0"/>
              </a:rPr>
              <a:t>ave</a:t>
            </a:r>
            <a:r>
              <a:rPr lang="en-US" sz="3200" dirty="0" smtClean="0">
                <a:latin typeface="Calibri" charset="0"/>
              </a:rPr>
              <a:t>” : ”instructor</a:t>
            </a:r>
            <a:r>
              <a:rPr lang="en-US" sz="3200" smtClean="0">
                <a:latin typeface="Calibri" charset="0"/>
              </a:rPr>
              <a:t>, “Joe</a:t>
            </a:r>
            <a:r>
              <a:rPr lang="en-US" sz="3200" dirty="0" smtClean="0">
                <a:latin typeface="Calibri" charset="0"/>
              </a:rPr>
              <a:t>” : “instructor”, “</a:t>
            </a:r>
            <a:r>
              <a:rPr lang="en-US" sz="3200" dirty="0" err="1">
                <a:latin typeface="Calibri" charset="0"/>
              </a:rPr>
              <a:t>A</a:t>
            </a:r>
            <a:r>
              <a:rPr lang="en-US" sz="3200" dirty="0" err="1" smtClean="0">
                <a:latin typeface="Calibri" charset="0"/>
              </a:rPr>
              <a:t>nqi</a:t>
            </a:r>
            <a:r>
              <a:rPr lang="en-US" sz="3200" dirty="0" smtClean="0">
                <a:latin typeface="Calibri" charset="0"/>
              </a:rPr>
              <a:t>” : student 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8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smtClean="0">
                <a:latin typeface="Calibri" charset="0"/>
              </a:rPr>
              <a:t>Agenda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Why do I need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are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and </a:t>
            </a:r>
            <a:r>
              <a:rPr lang="en-US" sz="3200" dirty="0" err="1" smtClean="0">
                <a:latin typeface="Calibri" charset="0"/>
              </a:rPr>
              <a:t>GitHub</a:t>
            </a:r>
            <a:r>
              <a:rPr lang="en-US" sz="3200" dirty="0" smtClean="0">
                <a:latin typeface="Calibri" charset="0"/>
              </a:rPr>
              <a:t>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Hands-on guided tour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15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Writing a manuscript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track changes when sharing doc with your advisor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about tracking versions of code and developing software with people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120900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9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6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15535</TotalTime>
  <Words>702</Words>
  <Application>Microsoft Macintosh PowerPoint</Application>
  <PresentationFormat>On-screen Show (4:3)</PresentationFormat>
  <Paragraphs>157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ＭＳ Ｐゴシック</vt:lpstr>
      <vt:lpstr>Arial</vt:lpstr>
      <vt:lpstr>Arial Unicode MS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349</cp:revision>
  <cp:lastPrinted>1601-01-01T00:00:00Z</cp:lastPrinted>
  <dcterms:created xsi:type="dcterms:W3CDTF">2008-11-04T22:35:39Z</dcterms:created>
  <dcterms:modified xsi:type="dcterms:W3CDTF">2017-10-06T16:54:22Z</dcterms:modified>
</cp:coreProperties>
</file>