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27"/>
  </p:notesMasterIdLst>
  <p:handoutMasterIdLst>
    <p:handoutMasterId r:id="rId28"/>
  </p:handoutMasterIdLst>
  <p:sldIdLst>
    <p:sldId id="256" r:id="rId12"/>
    <p:sldId id="275" r:id="rId13"/>
    <p:sldId id="303" r:id="rId14"/>
    <p:sldId id="276" r:id="rId15"/>
    <p:sldId id="295" r:id="rId16"/>
    <p:sldId id="296" r:id="rId17"/>
    <p:sldId id="297" r:id="rId18"/>
    <p:sldId id="301" r:id="rId19"/>
    <p:sldId id="298" r:id="rId20"/>
    <p:sldId id="302" r:id="rId21"/>
    <p:sldId id="282" r:id="rId22"/>
    <p:sldId id="283" r:id="rId23"/>
    <p:sldId id="280" r:id="rId24"/>
    <p:sldId id="289" r:id="rId25"/>
    <p:sldId id="290" r:id="rId2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45"/>
  </p:normalViewPr>
  <p:slideViewPr>
    <p:cSldViewPr>
      <p:cViewPr varScale="1">
        <p:scale>
          <a:sx n="123" d="100"/>
          <a:sy n="123" d="100"/>
        </p:scale>
        <p:origin x="1088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94CC66A-BEB6-4144-BBFF-4EB6A97C775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D4C430-ED7A-844F-8193-0C71799ED8F9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14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7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38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03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306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7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49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2" Type="http://schemas.openxmlformats.org/officeDocument/2006/relationships/hyperlink" Target="http://data.worldbank.org/country/russian-federation" TargetMode="External"/><Relationship Id="rId13" Type="http://schemas.openxmlformats.org/officeDocument/2006/relationships/hyperlink" Target="http://data.worldbank.org/country/china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/" TargetMode="External"/><Relationship Id="rId9" Type="http://schemas.openxmlformats.org/officeDocument/2006/relationships/hyperlink" Target="https://www.prontocycleshare.com/datachallenge" TargetMode="External"/><Relationship Id="rId10" Type="http://schemas.openxmlformats.org/officeDocument/2006/relationships/hyperlink" Target="https://factfinder.census.gov/faces/nav/jsf/pages/index.x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://lasagne.readthedocs.org/en/latest/" TargetMode="External"/><Relationship Id="rId5" Type="http://schemas.openxmlformats.org/officeDocument/2006/relationships/hyperlink" Target="http://bokeh.pydata.org/en/latest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wseds.github.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bhisheksugam/Climate_Poli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gengho/Car2kno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anewton/BioReactor-Data-Logg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sz="3600" b="1" dirty="0" smtClean="0">
                <a:solidFill>
                  <a:srgbClr val="FFFFFF"/>
                </a:solidFill>
                <a:latin typeface="Calibri" charset="0"/>
              </a:rPr>
            </a:br>
            <a:r>
              <a:rPr lang="en-US" sz="3600" i="1" dirty="0" smtClean="0">
                <a:solidFill>
                  <a:srgbClr val="FFFFFF"/>
                </a:solidFill>
                <a:latin typeface="Calibri" charset="0"/>
              </a:rPr>
              <a:t>Class Project Part 1 </a:t>
            </a:r>
            <a:r>
              <a:rPr lang="mr-IN" sz="3600" i="1" dirty="0" smtClean="0">
                <a:solidFill>
                  <a:srgbClr val="FFFFFF"/>
                </a:solidFill>
                <a:latin typeface="Calibri" charset="0"/>
              </a:rPr>
              <a:t>–</a:t>
            </a:r>
            <a:r>
              <a:rPr lang="en-US" sz="3600" i="1" dirty="0" smtClean="0">
                <a:solidFill>
                  <a:srgbClr val="FFFFFF"/>
                </a:solidFill>
                <a:latin typeface="Calibri" charset="0"/>
              </a:rPr>
              <a:t> “Dating”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ts val="800"/>
              </a:spcBef>
            </a:pP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David Beck</a:t>
            </a: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1,2</a:t>
            </a: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, Joseph Hellerstein</a:t>
            </a: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1,3</a:t>
            </a: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, Jake VanderPlas</a:t>
            </a: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1,4</a:t>
            </a:r>
          </a:p>
          <a:p>
            <a:pPr algn="ctr">
              <a:spcBef>
                <a:spcPts val="800"/>
              </a:spcBef>
            </a:pP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Alex Ford</a:t>
            </a: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5</a:t>
            </a:r>
          </a:p>
          <a:p>
            <a:pPr algn="ctr">
              <a:spcBef>
                <a:spcPts val="800"/>
              </a:spcBef>
            </a:pP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1</a:t>
            </a: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eScience Institute</a:t>
            </a:r>
          </a:p>
          <a:p>
            <a:pPr algn="ctr">
              <a:spcBef>
                <a:spcPts val="800"/>
              </a:spcBef>
            </a:pP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2</a:t>
            </a: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Chemical Engineering</a:t>
            </a:r>
          </a:p>
          <a:p>
            <a:pPr algn="ctr">
              <a:spcBef>
                <a:spcPts val="800"/>
              </a:spcBef>
            </a:pP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3</a:t>
            </a: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Computer Science</a:t>
            </a:r>
          </a:p>
          <a:p>
            <a:pPr algn="ctr">
              <a:spcBef>
                <a:spcPts val="800"/>
              </a:spcBef>
            </a:pP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4</a:t>
            </a: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Astronomy</a:t>
            </a:r>
          </a:p>
          <a:p>
            <a:pPr algn="ctr">
              <a:spcBef>
                <a:spcPts val="800"/>
              </a:spcBef>
            </a:pPr>
            <a:r>
              <a:rPr lang="en-US" altLang="x-none" baseline="30000" dirty="0">
                <a:solidFill>
                  <a:schemeClr val="bg1"/>
                </a:solidFill>
                <a:latin typeface="Calibri" charset="0"/>
              </a:rPr>
              <a:t>5</a:t>
            </a: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Biochemistry</a:t>
            </a:r>
          </a:p>
          <a:p>
            <a:pPr algn="ctr">
              <a:spcBef>
                <a:spcPts val="800"/>
              </a:spcBef>
            </a:pP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University of Washington</a:t>
            </a:r>
          </a:p>
          <a:p>
            <a:pPr algn="ctr">
              <a:spcBef>
                <a:spcPts val="800"/>
              </a:spcBef>
            </a:pPr>
            <a:r>
              <a:rPr lang="en-US" altLang="x-none" dirty="0">
                <a:solidFill>
                  <a:schemeClr val="bg1"/>
                </a:solidFill>
                <a:latin typeface="Calibri" charset="0"/>
              </a:rPr>
              <a:t>October 25, 2017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Calibri" charset="0"/>
              </a:rPr>
              <a:t>DATA 515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1351975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 to answer the scientific questions</a:t>
            </a:r>
            <a:endParaRPr lang="en-US" sz="32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charset="0"/>
                <a:hlinkClick r:id="rId3"/>
              </a:rPr>
              <a:t>http://drugbank.ca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</a:t>
            </a:r>
            <a:r>
              <a:rPr lang="en-US" sz="2000" dirty="0" smtClean="0">
                <a:latin typeface="Calibri" charset="0"/>
                <a:hlinkClick r:id="rId4"/>
              </a:rPr>
              <a:t>toxnet.nlm.nih.gov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</a:t>
            </a:r>
            <a:r>
              <a:rPr lang="en-US" sz="2000" dirty="0" smtClean="0">
                <a:latin typeface="Calibri" charset="0"/>
                <a:hlinkClick r:id="rId5"/>
              </a:rPr>
              <a:t>ds5z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</a:t>
            </a:r>
            <a:r>
              <a:rPr lang="en-US" sz="2000" dirty="0" smtClean="0">
                <a:latin typeface="Calibri" charset="0"/>
                <a:hlinkClick r:id="rId6"/>
              </a:rPr>
              <a:t>data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</a:t>
            </a:r>
            <a:r>
              <a:rPr lang="en-US" sz="2000" dirty="0" smtClean="0">
                <a:latin typeface="Calibri" charset="0"/>
                <a:hlinkClick r:id="rId7"/>
              </a:rPr>
              <a:t>trip_record_data.shtml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</a:t>
            </a:r>
            <a:r>
              <a:rPr lang="en-US" sz="2000" dirty="0" smtClean="0">
                <a:latin typeface="Calibri" charset="0"/>
                <a:hlinkClick r:id="rId8"/>
              </a:rPr>
              <a:t>www.kaggle.com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Third Party Tools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Sci</a:t>
            </a:r>
            <a:r>
              <a:rPr lang="en-US" sz="3200" dirty="0" smtClean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</a:t>
            </a:r>
            <a:r>
              <a:rPr lang="en-US" sz="2800" dirty="0" smtClean="0">
                <a:latin typeface="Calibri" charset="0"/>
                <a:hlinkClick r:id="rId3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Lasagne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</a:t>
            </a:r>
            <a:r>
              <a:rPr lang="en-US" sz="2800" dirty="0" smtClean="0">
                <a:latin typeface="Calibri" charset="0"/>
                <a:hlinkClick r:id="rId4"/>
              </a:rPr>
              <a:t>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Bokeh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</a:t>
            </a:r>
            <a:r>
              <a:rPr lang="en-US" sz="2800" dirty="0" smtClean="0">
                <a:latin typeface="Calibri" charset="0"/>
                <a:hlinkClick r:id="rId5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Grading Rubric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Project presentation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18979F1F-9018-244C-8603-EF26E2F78E7D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14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</a:t>
            </a:r>
            <a:endParaRPr lang="en-US" sz="3200" dirty="0">
              <a:latin typeface="Calibri" charset="0"/>
            </a:endParaRP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 smtClean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Objectives For Today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Introduce expectations for the project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Initiate team formation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“dating”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Prefer </a:t>
            </a:r>
            <a:r>
              <a:rPr lang="en-US" sz="3200" i="1" dirty="0" smtClean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Develop project in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w/ </a:t>
            </a:r>
            <a:r>
              <a:rPr lang="en-US" sz="3200" dirty="0" err="1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Not Google docs or </a:t>
            </a:r>
            <a:r>
              <a:rPr lang="en-US" sz="3200" dirty="0" err="1" smtClean="0">
                <a:latin typeface="Calibri" charset="0"/>
              </a:rPr>
              <a:t>Dropbox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4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uwseds.github.io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 smtClean="0">
                <a:solidFill>
                  <a:srgbClr val="000000"/>
                </a:solidFill>
                <a:latin typeface="Calibri" charset="0"/>
              </a:rPr>
              <a:t>Example</a:t>
            </a:r>
            <a:endParaRPr lang="en-US" altLang="x-none" sz="3200" dirty="0">
              <a:solidFill>
                <a:srgbClr val="000000"/>
              </a:solidFill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 smtClean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</a:t>
            </a:r>
            <a:r>
              <a:rPr lang="en-US" altLang="x-none" sz="3200" dirty="0" smtClean="0">
                <a:latin typeface="Calibri" charset="0"/>
              </a:rPr>
              <a:t>Provide car rental data to users of Car2Go (e.g., for </a:t>
            </a:r>
            <a:r>
              <a:rPr lang="en-US" altLang="x-none" sz="3200" dirty="0">
                <a:latin typeface="Calibri" charset="0"/>
              </a:rPr>
              <a:t>planning </a:t>
            </a:r>
            <a:r>
              <a:rPr lang="en-US" altLang="x-none" sz="3200" dirty="0" smtClean="0">
                <a:latin typeface="Calibri" charset="0"/>
              </a:rPr>
              <a:t>trips)</a:t>
            </a:r>
            <a:endParaRPr lang="en-US" altLang="x-none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8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  <a:hlinkClick r:id="rId3"/>
              </a:rPr>
              <a:t>BioReactor Data Logging</a:t>
            </a:r>
            <a:r>
              <a:rPr lang="en-US" sz="3200" dirty="0" smtClean="0">
                <a:latin typeface="Calibri" charset="0"/>
              </a:rPr>
              <a:t>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Monitor and publish data from </a:t>
            </a:r>
            <a:r>
              <a:rPr lang="en-US" sz="3200" dirty="0" err="1" smtClean="0">
                <a:latin typeface="Calibri" charset="0"/>
              </a:rPr>
              <a:t>BioReactor</a:t>
            </a:r>
            <a:r>
              <a:rPr lang="en-US" sz="3200" dirty="0" smtClean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1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E24EC1A-CB0A-2940-B0F5-A4F9D835F9E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Gather with </a:t>
            </a:r>
            <a:r>
              <a:rPr lang="en-US" dirty="0"/>
              <a:t>l</a:t>
            </a:r>
            <a:r>
              <a:rPr lang="en-US" dirty="0" smtClean="0"/>
              <a:t>ike </a:t>
            </a:r>
            <a:r>
              <a:rPr lang="en-US" dirty="0"/>
              <a:t>m</a:t>
            </a:r>
            <a:r>
              <a:rPr lang="en-US" dirty="0" smtClean="0"/>
              <a:t>inded </a:t>
            </a:r>
            <a:r>
              <a:rPr lang="en-US" dirty="0"/>
              <a:t>s</a:t>
            </a:r>
            <a:r>
              <a:rPr lang="en-US" dirty="0" smtClean="0"/>
              <a:t>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37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Student Summary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Topics of interest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clean the data are</a:t>
            </a:r>
          </a:p>
          <a:p>
            <a:pPr marL="0" indent="0">
              <a:spcBef>
                <a:spcPts val="800"/>
              </a:spcBef>
              <a:defRPr/>
            </a:pPr>
            <a:r>
              <a:rPr lang="en-US" sz="3200" b="1" dirty="0" smtClean="0">
                <a:latin typeface="Calibri" charset="0"/>
              </a:rPr>
              <a:t>Do this in 1 minute!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99183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18036</TotalTime>
  <Words>632</Words>
  <Application>Microsoft Macintosh PowerPoint</Application>
  <PresentationFormat>On-screen Show (4:3)</PresentationFormat>
  <Paragraphs>140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Arial Unicode MS</vt:lpstr>
      <vt:lpstr>Calibri</vt:lpstr>
      <vt:lpstr>ＭＳ Ｐゴシック</vt:lpstr>
      <vt:lpstr>Times New Roman</vt:lpstr>
      <vt:lpstr>Wingdings</vt:lpstr>
      <vt:lpstr>Arial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395</cp:revision>
  <cp:lastPrinted>2017-04-18T23:32:33Z</cp:lastPrinted>
  <dcterms:created xsi:type="dcterms:W3CDTF">2008-11-04T22:35:39Z</dcterms:created>
  <dcterms:modified xsi:type="dcterms:W3CDTF">2017-10-25T16:40:30Z</dcterms:modified>
</cp:coreProperties>
</file>