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267" r:id="rId3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/>
    <p:restoredTop sz="94674"/>
  </p:normalViewPr>
  <p:slideViewPr>
    <p:cSldViewPr>
      <p:cViewPr varScale="1">
        <p:scale>
          <a:sx n="124" d="100"/>
          <a:sy n="124" d="100"/>
        </p:scale>
        <p:origin x="33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10/1/20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Edward Misback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27, 2018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science to the level of technical writing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597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</a:t>
                      </a:r>
                      <a:r>
                        <a:rPr lang="en-US" sz="2800" dirty="0" err="1"/>
                        <a:t>iPython</a:t>
                      </a:r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Herman, 2020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16792</TotalTime>
  <Words>1188</Words>
  <Application>Microsoft Macintosh PowerPoint</Application>
  <PresentationFormat>On-screen Show (4:3)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377</cp:revision>
  <cp:lastPrinted>1601-01-01T00:00:00Z</cp:lastPrinted>
  <dcterms:created xsi:type="dcterms:W3CDTF">2008-11-04T22:35:39Z</dcterms:created>
  <dcterms:modified xsi:type="dcterms:W3CDTF">2020-10-01T17:21:37Z</dcterms:modified>
</cp:coreProperties>
</file>