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74"/>
  </p:normalViewPr>
  <p:slideViewPr>
    <p:cSldViewPr>
      <p:cViewPr varScale="1">
        <p:scale>
          <a:sx n="77" d="100"/>
          <a:sy n="77" d="100"/>
        </p:scale>
        <p:origin x="178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9/28/2023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Evan Komp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28, 2023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homeworks)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engineering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academia to the level of technical writing and patents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35451-A6F0-161E-ABDE-828B7D41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6" y="945849"/>
            <a:ext cx="7785267" cy="5681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82522"/>
              </p:ext>
            </p:extLst>
          </p:nvPr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Jupyter notebooks?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Program in Python using the Python scientific stack, including </a:t>
            </a:r>
            <a:r>
              <a:rPr lang="en-US" altLang="x-none" sz="2400" dirty="0" err="1"/>
              <a:t>numpy</a:t>
            </a:r>
            <a:r>
              <a:rPr lang="en-US" altLang="x-none" sz="2400" dirty="0"/>
              <a:t>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Develop software that it can be used by others including: sharing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 dirty="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Enrichment?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17164</TotalTime>
  <Words>1141</Words>
  <Application>Microsoft Office PowerPoint</Application>
  <PresentationFormat>On-screen Show (4:3)</PresentationFormat>
  <Paragraphs>236</Paragraphs>
  <Slides>25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Times New Roman</vt:lpstr>
      <vt:lpstr>Calibri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387</cp:revision>
  <cp:lastPrinted>1601-01-01T00:00:00Z</cp:lastPrinted>
  <dcterms:created xsi:type="dcterms:W3CDTF">2008-11-04T22:35:39Z</dcterms:created>
  <dcterms:modified xsi:type="dcterms:W3CDTF">2023-09-28T16:16:52Z</dcterms:modified>
</cp:coreProperties>
</file>