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30"/>
  </p:notesMasterIdLst>
  <p:handoutMasterIdLst>
    <p:handoutMasterId r:id="rId31"/>
  </p:handoutMasterIdLst>
  <p:sldIdLst>
    <p:sldId id="304" r:id="rId12"/>
    <p:sldId id="275" r:id="rId13"/>
    <p:sldId id="305" r:id="rId14"/>
    <p:sldId id="303" r:id="rId15"/>
    <p:sldId id="276" r:id="rId16"/>
    <p:sldId id="295" r:id="rId17"/>
    <p:sldId id="296" r:id="rId18"/>
    <p:sldId id="297" r:id="rId19"/>
    <p:sldId id="301" r:id="rId20"/>
    <p:sldId id="298" r:id="rId21"/>
    <p:sldId id="302" r:id="rId22"/>
    <p:sldId id="282" r:id="rId23"/>
    <p:sldId id="283" r:id="rId24"/>
    <p:sldId id="280" r:id="rId25"/>
    <p:sldId id="289" r:id="rId26"/>
    <p:sldId id="290" r:id="rId27"/>
    <p:sldId id="306" r:id="rId28"/>
    <p:sldId id="308" r:id="rId2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599"/>
  </p:normalViewPr>
  <p:slideViewPr>
    <p:cSldViewPr>
      <p:cViewPr varScale="1">
        <p:scale>
          <a:sx n="101" d="100"/>
          <a:sy n="101" d="100"/>
        </p:scale>
        <p:origin x="1624" y="1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10/4/18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432CBAF-52A4-D347-BB77-122443E2BD6D}" type="slidenum">
              <a:rPr lang="en-US" altLang="x-none">
                <a:latin typeface="Arial" charset="0"/>
              </a:rPr>
              <a:pPr>
                <a:spcBef>
                  <a:spcPct val="0"/>
                </a:spcBef>
              </a:pPr>
              <a:t>1</a:t>
            </a:fld>
            <a:endParaRPr lang="en-US" altLang="x-none">
              <a:latin typeface="Arial" charset="0"/>
            </a:endParaRPr>
          </a:p>
        </p:txBody>
      </p:sp>
      <p:sp>
        <p:nvSpPr>
          <p:cNvPr id="16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809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1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837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385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8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5" Type="http://schemas.openxmlformats.org/officeDocument/2006/relationships/hyperlink" Target="http://bokeh.pydata.org/en/latest/" TargetMode="External"/><Relationship Id="rId4" Type="http://schemas.openxmlformats.org/officeDocument/2006/relationships/hyperlink" Target="http://lasagne.readthedocs.org/en/lates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altLang="x-none" sz="3600" b="1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b="1" i="1">
                <a:solidFill>
                  <a:srgbClr val="FFFFFF"/>
                </a:solidFill>
                <a:latin typeface="Calibri" charset="0"/>
              </a:rPr>
              <a:t>Working in Teams</a:t>
            </a:r>
            <a:endParaRPr lang="en-US" altLang="x-none" sz="3600" i="1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153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DATA 515A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, </a:t>
            </a:r>
            <a:r>
              <a:rPr lang="en-US" altLang="x-none" sz="2800" dirty="0" err="1">
                <a:solidFill>
                  <a:srgbClr val="FFFFFF"/>
                </a:solidFill>
                <a:latin typeface="Calibri" charset="0"/>
              </a:rPr>
              <a:t>Bernease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Herman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 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Colin Lockhard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400" dirty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 eaLnBrk="1" hangingPunct="1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Oct 9, 2018</a:t>
            </a:r>
          </a:p>
        </p:txBody>
      </p:sp>
    </p:spTree>
    <p:extLst>
      <p:ext uri="{BB962C8B-B14F-4D97-AF65-F5344CB8AC3E}">
        <p14:creationId xmlns:p14="http://schemas.microsoft.com/office/powerpoint/2010/main" val="1536380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Third Party Tools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Sci</a:t>
            </a:r>
            <a:r>
              <a:rPr lang="en-US" sz="3200" dirty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Lasagne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>
                <a:latin typeface="Calibri" charset="0"/>
              </a:rPr>
              <a:t>Bokeh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http://bokeh.pydata.org/en/latest/</a:t>
            </a:r>
            <a:endParaRPr lang="en-US" sz="28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Project presentation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Creativity, technical challenge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class exercise to get ideas flowing (10mins)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At the end of this time, we’ll </a:t>
            </a:r>
            <a:r>
              <a:rPr lang="en-US" sz="2800" dirty="0" err="1">
                <a:latin typeface="Calibri" charset="0"/>
              </a:rPr>
              <a:t>preshare</a:t>
            </a:r>
            <a:r>
              <a:rPr lang="en-US" sz="2800" dirty="0">
                <a:latin typeface="Calibri" charset="0"/>
              </a:rPr>
              <a:t> a few ideas and Joe, Dave &amp; </a:t>
            </a:r>
            <a:r>
              <a:rPr lang="en-US" sz="2800" dirty="0" err="1">
                <a:latin typeface="Calibri" charset="0"/>
              </a:rPr>
              <a:t>Dimitrious</a:t>
            </a:r>
            <a:r>
              <a:rPr lang="en-US" sz="2800" dirty="0">
                <a:latin typeface="Calibri" charset="0"/>
              </a:rPr>
              <a:t> can give feedback.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17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8509653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Project Updates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066800"/>
            <a:ext cx="82296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>
                <a:ea typeface="ＭＳ Ｐゴシック" charset="-128"/>
              </a:rPr>
              <a:t>What is your data?</a:t>
            </a:r>
          </a:p>
          <a:p>
            <a:pPr lvl="1"/>
            <a:r>
              <a:rPr lang="en-US" altLang="x-none">
                <a:ea typeface="ＭＳ Ｐゴシック" charset="-128"/>
              </a:rPr>
              <a:t>You should have 2 datasets in hand!</a:t>
            </a:r>
          </a:p>
          <a:p>
            <a:r>
              <a:rPr lang="en-US" altLang="x-none">
                <a:ea typeface="ＭＳ Ｐゴシック" charset="-128"/>
              </a:rPr>
              <a:t>Who are your users?</a:t>
            </a:r>
          </a:p>
          <a:p>
            <a:pPr lvl="1"/>
            <a:r>
              <a:rPr lang="en-US" altLang="x-none">
                <a:ea typeface="ＭＳ Ｐゴシック" charset="-128"/>
              </a:rPr>
              <a:t>General public? Scientists? Analysts?</a:t>
            </a:r>
          </a:p>
          <a:p>
            <a:r>
              <a:rPr lang="en-US" altLang="x-none">
                <a:ea typeface="ＭＳ Ｐゴシック" charset="-128"/>
              </a:rPr>
              <a:t>What questions are users trying to answer?</a:t>
            </a:r>
          </a:p>
          <a:p>
            <a:r>
              <a:rPr lang="en-US" altLang="x-none">
                <a:ea typeface="ＭＳ Ｐゴシック" charset="-128"/>
              </a:rPr>
              <a:t>What are the use cases (user-system interactions) to answer their questions?</a:t>
            </a:r>
          </a:p>
          <a:p>
            <a:r>
              <a:rPr lang="en-US" altLang="x-none">
                <a:ea typeface="ＭＳ Ｐゴシック" charset="-128"/>
              </a:rPr>
              <a:t>What issues are there ("known unknowns") with building your system?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Beck,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Hellerstein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 &amp; </a:t>
            </a:r>
            <a:r>
              <a:rPr lang="en-US" altLang="x-none" dirty="0" err="1">
                <a:solidFill>
                  <a:srgbClr val="898989"/>
                </a:solidFill>
                <a:latin typeface="Calibri" charset="0"/>
              </a:rPr>
              <a:t>VanderPlas</a:t>
            </a:r>
            <a:r>
              <a:rPr lang="en-US" altLang="x-none" dirty="0">
                <a:solidFill>
                  <a:srgbClr val="898989"/>
                </a:solidFill>
                <a:latin typeface="Calibri" charset="0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28791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Today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Introduce expectations for the project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Sample the landscape of possible projects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Objectives For Next Tuesday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Initiate team formation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“dating”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920737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in </a:t>
            </a:r>
            <a:r>
              <a:rPr lang="en-US" sz="3200" dirty="0" err="1">
                <a:latin typeface="Calibri" charset="0"/>
              </a:rPr>
              <a:t>Git</a:t>
            </a:r>
            <a:r>
              <a:rPr lang="en-US" sz="3200" dirty="0">
                <a:latin typeface="Calibri" charset="0"/>
              </a:rPr>
              <a:t> w/ </a:t>
            </a:r>
            <a:r>
              <a:rPr lang="en-US" sz="3200" dirty="0" err="1">
                <a:latin typeface="Calibri" charset="0"/>
              </a:rPr>
              <a:t>GitHub</a:t>
            </a: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Not Google docs or </a:t>
            </a:r>
            <a:r>
              <a:rPr lang="en-US" sz="3200" dirty="0" err="1">
                <a:latin typeface="Calibri" charset="0"/>
              </a:rPr>
              <a:t>Dropbox</a:t>
            </a: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4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042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5</a:t>
            </a:fld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7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8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</a:t>
            </a: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VanderPlas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18266</TotalTime>
  <Words>896</Words>
  <Application>Microsoft Macintosh PowerPoint</Application>
  <PresentationFormat>On-screen Show (4:3)</PresentationFormat>
  <Paragraphs>162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 Unicode MS</vt:lpstr>
      <vt:lpstr>ＭＳ Ｐゴシック</vt:lpstr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Updates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408</cp:revision>
  <cp:lastPrinted>2017-04-18T23:32:33Z</cp:lastPrinted>
  <dcterms:created xsi:type="dcterms:W3CDTF">2008-11-04T22:35:39Z</dcterms:created>
  <dcterms:modified xsi:type="dcterms:W3CDTF">2018-10-04T21:03:33Z</dcterms:modified>
</cp:coreProperties>
</file>