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27"/>
  </p:notesMasterIdLst>
  <p:handoutMasterIdLst>
    <p:handoutMasterId r:id="rId28"/>
  </p:handoutMasterIdLst>
  <p:sldIdLst>
    <p:sldId id="256" r:id="rId12"/>
    <p:sldId id="275" r:id="rId13"/>
    <p:sldId id="303" r:id="rId14"/>
    <p:sldId id="276" r:id="rId15"/>
    <p:sldId id="295" r:id="rId16"/>
    <p:sldId id="296" r:id="rId17"/>
    <p:sldId id="297" r:id="rId18"/>
    <p:sldId id="301" r:id="rId19"/>
    <p:sldId id="298" r:id="rId20"/>
    <p:sldId id="302" r:id="rId21"/>
    <p:sldId id="282" r:id="rId22"/>
    <p:sldId id="283" r:id="rId23"/>
    <p:sldId id="280" r:id="rId24"/>
    <p:sldId id="289" r:id="rId25"/>
    <p:sldId id="290" r:id="rId2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45"/>
  </p:normalViewPr>
  <p:slideViewPr>
    <p:cSldViewPr>
      <p:cViewPr varScale="1">
        <p:scale>
          <a:sx n="123" d="100"/>
          <a:sy n="123" d="100"/>
        </p:scale>
        <p:origin x="1088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4CC66A-BEB6-4144-BBFF-4EB6A97C775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wseds.github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bhisheksugam/Climate_Poli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engho/Car2kno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newton/BioReactor-Data-Logg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sz="3600" b="1" dirty="0" smtClean="0">
                <a:solidFill>
                  <a:srgbClr val="FFFFFF"/>
                </a:solidFill>
                <a:latin typeface="Calibri" charset="0"/>
              </a:rPr>
            </a:b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Class Project Part 1 </a:t>
            </a:r>
            <a:r>
              <a:rPr lang="mr-IN" sz="3600" i="1" dirty="0" smtClean="0">
                <a:solidFill>
                  <a:srgbClr val="FFFFFF"/>
                </a:solidFill>
                <a:latin typeface="Calibri" charset="0"/>
              </a:rPr>
              <a:t>–</a:t>
            </a: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“Ideation”</a:t>
            </a:r>
            <a:endParaRPr lang="en-US" sz="3600" i="1" dirty="0" smtClean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David Beck</a:t>
            </a: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1,2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, Joseph Hellerstein</a:t>
            </a: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1,3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, Jake VanderPlas</a:t>
            </a: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</a:pP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Alex Ford</a:t>
            </a: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5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1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2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3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Computer Science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4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5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Biochemistry</a:t>
            </a:r>
          </a:p>
          <a:p>
            <a:pPr algn="ctr">
              <a:spcBef>
                <a:spcPts val="800"/>
              </a:spcBef>
            </a:pP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University of Washington</a:t>
            </a:r>
          </a:p>
          <a:p>
            <a:pPr algn="ctr">
              <a:spcBef>
                <a:spcPts val="800"/>
              </a:spcBef>
            </a:pP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October 25, 2017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CSE 583</a:t>
            </a:r>
            <a:endParaRPr lang="en-US" sz="3600" b="1" dirty="0" smtClean="0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Introduce expectations for the </a:t>
            </a:r>
            <a:r>
              <a:rPr lang="en-US" sz="3200" dirty="0" smtClean="0">
                <a:latin typeface="Calibri" charset="0"/>
              </a:rPr>
              <a:t>project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Prefer </a:t>
            </a:r>
            <a:r>
              <a:rPr lang="en-US" sz="3200" i="1" dirty="0" smtClean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Student Summary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</a:t>
            </a:r>
            <a:r>
              <a:rPr lang="en-US" sz="3200" dirty="0" smtClean="0">
                <a:latin typeface="Calibri" charset="0"/>
              </a:rPr>
              <a:t>are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18045</TotalTime>
  <Words>618</Words>
  <Application>Microsoft Macintosh PowerPoint</Application>
  <PresentationFormat>On-screen Show (4:3)</PresentationFormat>
  <Paragraphs>138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397</cp:revision>
  <cp:lastPrinted>2017-04-18T23:32:33Z</cp:lastPrinted>
  <dcterms:created xsi:type="dcterms:W3CDTF">2008-11-04T22:35:39Z</dcterms:created>
  <dcterms:modified xsi:type="dcterms:W3CDTF">2017-10-25T16:49:31Z</dcterms:modified>
</cp:coreProperties>
</file>