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0"/>
    <p:restoredTop sz="94592"/>
  </p:normalViewPr>
  <p:slideViewPr>
    <p:cSldViewPr>
      <p:cViewPr varScale="1">
        <p:scale>
          <a:sx n="104" d="100"/>
          <a:sy n="104" d="100"/>
        </p:scale>
        <p:origin x="11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wseds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bhisheksugam/Climate_Pol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ewton/BioReactor-Data-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Working in Teams</a:t>
            </a:r>
            <a:endParaRPr lang="en-US" altLang="x-none" sz="3600" i="1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Jake VanderPlas</a:t>
            </a:r>
            <a:r>
              <a:rPr lang="en-US" altLang="x-none" sz="2800" baseline="300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 err="1" smtClean="0">
                <a:solidFill>
                  <a:srgbClr val="FFFFFF"/>
                </a:solidFill>
                <a:latin typeface="Calibri" charset="0"/>
              </a:rPr>
              <a:t>Dimitrios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 Gklezakos</a:t>
            </a:r>
            <a:r>
              <a:rPr lang="en-US" altLang="x-none" sz="2800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endParaRPr lang="en-US" altLang="x-none" sz="2800" baseline="30000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 </a:t>
            </a: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10, 2018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Things to Think About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</a:t>
            </a:r>
            <a:r>
              <a:rPr lang="en-US" sz="3200" dirty="0" smtClean="0">
                <a:latin typeface="Calibri" charset="0"/>
              </a:rPr>
              <a:t>are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Ideation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Calibri" charset="0"/>
              </a:rPr>
              <a:t>At the end of this time, we’ll </a:t>
            </a:r>
            <a:r>
              <a:rPr lang="en-US" sz="2800" dirty="0" err="1" smtClean="0">
                <a:latin typeface="Calibri" charset="0"/>
              </a:rPr>
              <a:t>preshare</a:t>
            </a:r>
            <a:r>
              <a:rPr lang="en-US" sz="2800" dirty="0" smtClean="0">
                <a:latin typeface="Calibri" charset="0"/>
              </a:rPr>
              <a:t> a few ideas and Joe, Dave &amp; </a:t>
            </a:r>
            <a:r>
              <a:rPr lang="en-US" sz="2800" dirty="0" err="1" smtClean="0">
                <a:latin typeface="Calibri" charset="0"/>
              </a:rPr>
              <a:t>Dimitrious</a:t>
            </a:r>
            <a:r>
              <a:rPr lang="en-US" sz="2800" dirty="0" smtClean="0">
                <a:latin typeface="Calibri" charset="0"/>
              </a:rPr>
              <a:t> can give feedback.</a:t>
            </a:r>
            <a:endParaRPr lang="en-US" sz="28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, 2018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 smtClean="0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 smtClean="0">
                <a:solidFill>
                  <a:srgbClr val="898989"/>
                </a:solidFill>
                <a:latin typeface="Calibri" charset="0"/>
              </a:rPr>
              <a:t>, 2018</a:t>
            </a:r>
            <a:endParaRPr lang="en-US" altLang="x-none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Introduce expectations for the </a:t>
            </a:r>
            <a:r>
              <a:rPr lang="en-US" sz="3200" dirty="0" smtClean="0">
                <a:latin typeface="Calibri" charset="0"/>
              </a:rPr>
              <a:t>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Sample the landscape of possible projects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Objectives For </a:t>
            </a:r>
            <a:r>
              <a:rPr lang="en-US" sz="3600" dirty="0" smtClean="0">
                <a:latin typeface="Calibri" charset="0"/>
              </a:rPr>
              <a:t>Next Tuesday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Initiate team formation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“dating”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Prefer </a:t>
            </a:r>
            <a:r>
              <a:rPr lang="en-US" sz="3200" i="1" dirty="0" smtClean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Beck, </a:t>
            </a:r>
            <a:r>
              <a:rPr lang="en-US" dirty="0" err="1" smtClean="0"/>
              <a:t>Hellerstein</a:t>
            </a:r>
            <a:r>
              <a:rPr lang="en-US" dirty="0" smtClean="0"/>
              <a:t> &amp; </a:t>
            </a:r>
            <a:r>
              <a:rPr lang="en-US" dirty="0" err="1" smtClean="0"/>
              <a:t>VanderPlas</a:t>
            </a:r>
            <a:r>
              <a:rPr lang="en-US" dirty="0" smtClean="0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18182</TotalTime>
  <Words>821</Words>
  <Application>Microsoft Macintosh PowerPoint</Application>
  <PresentationFormat>On-screen Show (4:3)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ＭＳ Ｐゴシック</vt:lpstr>
      <vt:lpstr>Times New Roman</vt:lpstr>
      <vt:lpstr>Wingdings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403</cp:revision>
  <cp:lastPrinted>2017-04-18T23:32:33Z</cp:lastPrinted>
  <dcterms:created xsi:type="dcterms:W3CDTF">2008-11-04T22:35:39Z</dcterms:created>
  <dcterms:modified xsi:type="dcterms:W3CDTF">2018-04-11T00:31:14Z</dcterms:modified>
</cp:coreProperties>
</file>