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80" r:id="rId2"/>
    <p:sldId id="451" r:id="rId3"/>
    <p:sldId id="468" r:id="rId4"/>
    <p:sldId id="469" r:id="rId5"/>
    <p:sldId id="478" r:id="rId6"/>
    <p:sldId id="479" r:id="rId7"/>
    <p:sldId id="455" r:id="rId8"/>
    <p:sldId id="456" r:id="rId9"/>
    <p:sldId id="487" r:id="rId10"/>
    <p:sldId id="458" r:id="rId11"/>
    <p:sldId id="472" r:id="rId12"/>
    <p:sldId id="494" r:id="rId13"/>
    <p:sldId id="488" r:id="rId14"/>
    <p:sldId id="465" r:id="rId15"/>
    <p:sldId id="467" r:id="rId16"/>
    <p:sldId id="491" r:id="rId17"/>
    <p:sldId id="492" r:id="rId18"/>
    <p:sldId id="493" r:id="rId19"/>
    <p:sldId id="474" r:id="rId20"/>
    <p:sldId id="475" r:id="rId21"/>
    <p:sldId id="490" r:id="rId22"/>
    <p:sldId id="476" r:id="rId23"/>
    <p:sldId id="489"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p:restoredTop sz="94634"/>
  </p:normalViewPr>
  <p:slideViewPr>
    <p:cSldViewPr snapToObjects="1">
      <p:cViewPr>
        <p:scale>
          <a:sx n="103" d="100"/>
          <a:sy n="103" d="100"/>
        </p:scale>
        <p:origin x="320" y="72"/>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4/10/18</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4/10/18</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a:solidFill>
                  <a:schemeClr val="bg1">
                    <a:lumMod val="50000"/>
                  </a:schemeClr>
                </a:solidFill>
                <a:latin typeface="Calibri" charset="0"/>
              </a:rPr>
              <a:t>Jake VanderPlas</a:t>
            </a:r>
            <a:r>
              <a:rPr lang="en-US" altLang="x-none" sz="2800" baseline="30000" dirty="0">
                <a:solidFill>
                  <a:schemeClr val="bg1">
                    <a:lumMod val="50000"/>
                  </a:schemeClr>
                </a:solidFill>
                <a:latin typeface="Calibri" charset="0"/>
              </a:rPr>
              <a:t>1,4</a:t>
            </a:r>
          </a:p>
          <a:p>
            <a:pPr algn="ctr" eaLnBrk="1" hangingPunct="1">
              <a:spcBef>
                <a:spcPts val="800"/>
              </a:spcBef>
            </a:pPr>
            <a:r>
              <a:rPr lang="en-US" altLang="x-none" sz="2800" dirty="0" err="1" smtClean="0">
                <a:solidFill>
                  <a:srgbClr val="FFFFFF"/>
                </a:solidFill>
                <a:latin typeface="Calibri" charset="0"/>
              </a:rPr>
              <a:t>Dimitrios</a:t>
            </a:r>
            <a:r>
              <a:rPr lang="en-US" altLang="x-none" sz="2800" dirty="0" smtClean="0">
                <a:solidFill>
                  <a:srgbClr val="FFFFFF"/>
                </a:solidFill>
                <a:latin typeface="Calibri" charset="0"/>
              </a:rPr>
              <a:t> Gklezakos</a:t>
            </a:r>
            <a:r>
              <a:rPr lang="en-US" altLang="x-none" sz="2800" baseline="30000" dirty="0" smtClean="0">
                <a:solidFill>
                  <a:srgbClr val="FFFFFF"/>
                </a:solidFill>
                <a:latin typeface="Calibri" charset="0"/>
              </a:rPr>
              <a:t>3</a:t>
            </a:r>
            <a:endParaRPr lang="en-US" altLang="x-none" sz="2800" baseline="30000" dirty="0">
              <a:solidFill>
                <a:srgbClr val="FFFFFF"/>
              </a:solidFill>
              <a:latin typeface="Calibri" charset="0"/>
            </a:endParaRPr>
          </a:p>
          <a:p>
            <a:pPr algn="ctr" eaLnBrk="1" hangingPunct="1">
              <a:spcBef>
                <a:spcPts val="800"/>
              </a:spcBef>
            </a:pPr>
            <a:r>
              <a:rPr lang="en-US" altLang="x-none" sz="2400" baseline="30000" dirty="0">
                <a:solidFill>
                  <a:srgbClr val="FFFFFF"/>
                </a:solidFill>
                <a:latin typeface="Calibri" charset="0"/>
              </a:rPr>
              <a:t>1</a:t>
            </a:r>
            <a:r>
              <a:rPr lang="en-US" altLang="x-none" sz="2400" dirty="0">
                <a:solidFill>
                  <a:srgbClr val="FFFFFF"/>
                </a:solidFill>
                <a:latin typeface="Calibri" charset="0"/>
              </a:rPr>
              <a:t>eScience 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r>
              <a:rPr lang="en-US" altLang="x-none" sz="2400" baseline="30000" dirty="0">
                <a:solidFill>
                  <a:srgbClr val="FFFFFF"/>
                </a:solidFill>
                <a:latin typeface="Calibri" charset="0"/>
              </a:rPr>
              <a:t>4</a:t>
            </a:r>
            <a:r>
              <a:rPr lang="en-US" altLang="x-none" sz="2400" dirty="0">
                <a:solidFill>
                  <a:srgbClr val="FFFFFF"/>
                </a:solidFill>
                <a:latin typeface="Calibri" charset="0"/>
              </a:rPr>
              <a:t>Astronomy</a:t>
            </a:r>
          </a:p>
          <a:p>
            <a:pPr algn="ctr" eaLnBrk="1" hangingPunct="1">
              <a:spcBef>
                <a:spcPts val="800"/>
              </a:spcBef>
            </a:pPr>
            <a:r>
              <a:rPr lang="en-US" altLang="x-none" sz="2400" dirty="0">
                <a:solidFill>
                  <a:srgbClr val="FFFFFF"/>
                </a:solidFill>
                <a:latin typeface="Calibri" charset="0"/>
              </a:rPr>
              <a:t>The 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10, 2018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dev. 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8, 2018</a:t>
            </a:r>
          </a:p>
          <a:p>
            <a:r>
              <a:rPr lang="en-US" altLang="x-none" dirty="0" smtClean="0">
                <a:ea typeface="ＭＳ Ｐゴシック" charset="-128"/>
              </a:rPr>
              <a:t>Standups: weekly starting May 8 (or before)</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43587</TotalTime>
  <Words>783</Words>
  <Application>Microsoft Macintosh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ＭＳ Ｐゴシック</vt:lpstr>
      <vt:lpstr>Calibri</vt:lpstr>
      <vt:lpstr>Courier New</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Beck</cp:lastModifiedBy>
  <cp:revision>1216</cp:revision>
  <dcterms:created xsi:type="dcterms:W3CDTF">2008-11-04T22:35:39Z</dcterms:created>
  <dcterms:modified xsi:type="dcterms:W3CDTF">2018-04-11T00:31:09Z</dcterms:modified>
</cp:coreProperties>
</file>