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15"/>
  </p:notesMasterIdLst>
  <p:handoutMasterIdLst>
    <p:handoutMasterId r:id="rId16"/>
  </p:handoutMasterIdLst>
  <p:sldIdLst>
    <p:sldId id="256" r:id="rId12"/>
    <p:sldId id="315" r:id="rId13"/>
    <p:sldId id="316" r:id="rId1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/>
    <p:restoredTop sz="94645"/>
  </p:normalViewPr>
  <p:slideViewPr>
    <p:cSldViewPr>
      <p:cViewPr varScale="1">
        <p:scale>
          <a:sx n="123" d="100"/>
          <a:sy n="123" d="100"/>
        </p:scale>
        <p:origin x="28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7CEF7710-6AA6-3945-A547-A684C600C745}" type="datetimeFigureOut">
              <a:rPr lang="en-US" altLang="x-none"/>
              <a:pPr>
                <a:defRPr/>
              </a:pPr>
              <a:t>11/15/17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FE5A0960-8B28-7240-9E46-CC59FC25DB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CE538B8-8983-6947-9915-791BCE44E70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6F20BB2-08AF-FD42-8483-F97F9EC3C04B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CC7E257-86B5-3449-9EB7-F23FC2BEFDB0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CC7E257-86B5-3449-9EB7-F23FC2BEFDB0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69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1B35-7467-5D45-955E-9DBD1DB316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8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DD39-55C1-2F4A-8F50-5D281F22103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1856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EE4A-C3B1-9542-965B-DABA86DBA9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3027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4D48F-16E4-9246-A32E-6E2BEC289A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606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02AB0-C721-D346-9640-BEC2EB969A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80590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529E5-23BB-E14A-9382-314385B008A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771323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4F949-99E6-CB4B-9078-92CD615C87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28722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41E0-AA98-1043-9468-FB8F23C6D3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74850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3E08F-55B2-F446-B643-C092D36F557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3392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D2D4-C29B-5540-8B60-BCFB9A48BF5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6420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5872-5B53-9F46-B5CB-CEB452CF60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43645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7834-84B2-6946-AE72-9411FF42C0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40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94735-DBD7-CF44-BB93-9E763E6F6D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702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C5290-FBAC-A14A-9C80-1BD5D8E8A2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632589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FF784-9048-134C-AF48-2C4D1A47E0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01632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8A5AC-6215-724E-ABAF-F64253E7977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85861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0A090-31F3-7044-8CA3-49F826D033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202406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17D70-D843-9E42-8E9A-5149E02CEE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64195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6B9C-62FD-C347-9C37-47F3F3974F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95534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45333-7E6D-8941-941D-D2800908B96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79674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DDC7A-A32A-AD4E-A73C-0C9F188C54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09781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66D3A-AA97-E040-A854-5E0BBA7613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124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65972-6295-DE49-AA2C-027364E8C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908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CCDF4-B500-E840-BA5B-EF796BC004C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6841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C4B58-11F7-5D41-B8FD-C0FC9DE194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75946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04DAC-A311-A446-A013-78041F1855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58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1ADA4-BF08-BA4E-87E6-D1600630E0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15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206AC-7764-0B46-AE5F-D96165DEF8B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44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A26F-0342-4B43-B362-2C06C6D672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075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4B7E-233A-764C-894B-D1C49BBE9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889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F4148-4BD8-D843-B0E6-D9EFC28315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5985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DC774-0BBB-8D46-BEF8-03EC4D0CB0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4209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2D23B-03AB-714C-AD11-16B47A03835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7C47-0AAF-AE4B-A2ED-C0ABB76A45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49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FF073-75FF-F448-9838-03A53BDD09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7627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4A88C-427B-5F4F-A9D1-EC72F29D51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2289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3361-0A8A-434B-8BE8-24B7DBC381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7415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8114-4176-FA4C-99EB-0A04813CD45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544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CE43E-BACD-734A-9B0D-46E2401D626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0712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26F9F-A6A9-6341-81CB-9BC69DA877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393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C520-318F-C24C-83BA-04A3AA900B4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661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7D4F9-59D9-6E4C-A3EE-1E23C1C477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8956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09E8-9C80-DC49-8FAA-38C2F7B39F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1708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E5D9B-772C-0143-B605-F7BD06C382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8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E26D6-EB3D-D246-AB79-9177129556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0129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8644E-FDE2-B447-A2E6-23FABE582FC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663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1413C-9368-BD4B-AA6E-E9074FF2D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687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2A6C4-EEB5-9B48-8D51-0A1344DE885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7863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9CA17-C3A6-5440-972E-21EB99545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7386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C718-5BDD-AB4E-A852-3C4B12C51AD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42395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B2E1E-B702-EE4F-BC76-2215C7E17E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135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0A295-8E28-7E41-A887-CB4AE9C950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7799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2205-8BF4-A84D-98B0-A24FDDE31BB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904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76932-7742-8547-9DD9-4779F2A701A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16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2EFFE-8EBC-7345-88F7-9343DE01C08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35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EAA20-E59D-8348-81E4-40C352A3DD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46746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F2E21-9C30-1847-9427-C98276C445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4026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AF620-7394-F646-8C92-85DD8C0A63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0574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5AE06-0842-1647-9ECA-DCFC1D4D5AB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121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30FD-2F85-AE45-963D-914F9CC77FE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17572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A9310-1AB3-644A-9845-A625BE320A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2928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0AF8-A2AD-7246-B4B4-05BB5B6477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65746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7AB9-C091-B44D-949F-B874D17258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30819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54731-BE54-CD43-B541-C1941CF6162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46851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60DC-D294-6C44-B554-D55409DA20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860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23CA2-1067-8444-9C8A-CB5FA9DC42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44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67A64-9C7C-6040-9A20-2423CCC1EA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57482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9795-B64C-2B4E-ADFD-976007CFEE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4854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1242-6900-6C4A-85E0-7ADB59EADBD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2147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D892-6C64-1E41-AC14-4892680669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43206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17BDA-7F50-3149-80C6-4A516013F7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00017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DE18-3460-344B-B7D2-41E8CC50DA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3022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27D4-E8A7-BA40-B032-29D03852A7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6861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DFA10-447C-B944-A916-8BA6C9FB08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60463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75D14-AF26-474C-BC7F-D74243F2C7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648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6F9B0-137B-1740-B67E-9AD63577355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36677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ECF7-B7F1-3C4F-AD3F-83D1131914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18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CA8D8-2DFF-D845-BCDE-73A46E354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74051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604C9-F200-1543-BEBE-E726D5AD8E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0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C6E19-D9BF-AF42-B992-D12BB0F506A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04307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DA1CA-4CFD-4A48-AAB0-36EF18476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212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E4764-B39D-9442-AD76-93B0FA3C89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9600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8E94-094F-B547-A516-8DA8AAFD5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8316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77A13-F722-9743-BCB9-6ECCEC0BF8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1989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E60A5-DC3F-9348-A9EA-FBF7946DFC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881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6F1C-ED76-B04C-A50D-80ADEBABB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7183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8F0E-3733-F043-A9EA-8917706AA7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25654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219B5-8212-644D-B689-164286DD82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4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DB997-94EF-2143-9431-2BC21B68BB7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2238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EBAF-CCD0-E84A-BD6E-E4DDCD6B07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71773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FEFD-72CD-B84B-B91A-9AD410F7A73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8718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B5C52-EA53-6640-8B15-A67943BA30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3590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0C7D5-D4EB-D34B-A893-45951244871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0606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293AF-9348-4744-8CFA-8B6BE74FA37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1797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1DF86-61C7-CF4B-A8B2-252A2673EC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3505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21A9B-6A8B-9B4D-8CE1-4AE6C4FFC64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44208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9120-DA86-3241-AB9C-7E051549C6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89074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5281-303B-2C49-AF9C-A8E156FACEF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02802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2FC42-29B6-2A47-B61D-BEEDAC3DB0F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81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2F980-D4F5-FE4C-A888-E2BC3B4CD0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6171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30806-2808-0049-86CD-AC05FE0DBC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98295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23893-43FE-2F4C-8C8F-721B0C1A3F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3448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EE4F-85E0-B040-81F1-08BCF02B4B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42742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8E7D9-485B-474D-BBD8-58E01963DDD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92824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6D60B-ADEF-8949-9429-5A35DB760C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09080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E556C-BEEA-4448-A0EE-B043752562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82302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A3A98-BD34-FC49-8251-D2E2565FA7C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52551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100D5-E5B6-7743-ACD1-87101604D9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53877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5394B-3724-EE47-870F-1A512F1214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3274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373C7-5D60-3C4C-BBE3-D77D300B2B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231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E8714-6B3E-2041-9375-5F71BAB4A6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8089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D2F8-3817-334D-8E62-842C1B63DE9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36677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F5736-CA42-4148-B548-98571D792B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27969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665AD-DEB3-0A44-9368-FF81024E5F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43762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30045-1324-2442-A06B-8B46FE42BE3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14797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9803-4A0D-C04A-9C92-DB7DC4BABD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7004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7166-FC8E-D44F-A784-BEBFD95301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015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E1E15-E073-A74C-AD68-D05EA2FC65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29161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D2ADA-8A89-5F41-ADD3-E6C24FAF5F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51420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52121-A52E-1F4A-9522-435CE6DC75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1945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0FDFF-0E91-DE42-B4A8-4B8841DEE3D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176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75DC4B7-6F04-2D4F-BA98-4E1E37738C4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3" r:id="rId1"/>
    <p:sldLayoutId id="2147485784" r:id="rId2"/>
    <p:sldLayoutId id="2147485785" r:id="rId3"/>
    <p:sldLayoutId id="2147485786" r:id="rId4"/>
    <p:sldLayoutId id="2147485787" r:id="rId5"/>
    <p:sldLayoutId id="2147485788" r:id="rId6"/>
    <p:sldLayoutId id="2147485789" r:id="rId7"/>
    <p:sldLayoutId id="2147485790" r:id="rId8"/>
    <p:sldLayoutId id="2147485791" r:id="rId9"/>
    <p:sldLayoutId id="2147485792" r:id="rId10"/>
    <p:sldLayoutId id="21474857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FA0E37-E4B4-C24A-B14D-5A17DABA068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1" r:id="rId1"/>
    <p:sldLayoutId id="2147485762" r:id="rId2"/>
    <p:sldLayoutId id="2147485763" r:id="rId3"/>
    <p:sldLayoutId id="2147485764" r:id="rId4"/>
    <p:sldLayoutId id="2147485765" r:id="rId5"/>
    <p:sldLayoutId id="2147485766" r:id="rId6"/>
    <p:sldLayoutId id="2147485767" r:id="rId7"/>
    <p:sldLayoutId id="2147485768" r:id="rId8"/>
    <p:sldLayoutId id="2147485769" r:id="rId9"/>
    <p:sldLayoutId id="2147485770" r:id="rId10"/>
    <p:sldLayoutId id="21474857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33E51D5-A60A-5146-8DB6-AEB5CF80F7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2" r:id="rId1"/>
    <p:sldLayoutId id="2147485773" r:id="rId2"/>
    <p:sldLayoutId id="2147485774" r:id="rId3"/>
    <p:sldLayoutId id="2147485775" r:id="rId4"/>
    <p:sldLayoutId id="2147485776" r:id="rId5"/>
    <p:sldLayoutId id="2147485777" r:id="rId6"/>
    <p:sldLayoutId id="2147485778" r:id="rId7"/>
    <p:sldLayoutId id="2147485779" r:id="rId8"/>
    <p:sldLayoutId id="2147485780" r:id="rId9"/>
    <p:sldLayoutId id="2147485781" r:id="rId10"/>
    <p:sldLayoutId id="21474857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4E9C458-EA69-B744-90F1-114ABA4599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2" r:id="rId1"/>
    <p:sldLayoutId id="2147485663" r:id="rId2"/>
    <p:sldLayoutId id="2147485664" r:id="rId3"/>
    <p:sldLayoutId id="2147485665" r:id="rId4"/>
    <p:sldLayoutId id="2147485666" r:id="rId5"/>
    <p:sldLayoutId id="2147485667" r:id="rId6"/>
    <p:sldLayoutId id="2147485668" r:id="rId7"/>
    <p:sldLayoutId id="2147485669" r:id="rId8"/>
    <p:sldLayoutId id="2147485670" r:id="rId9"/>
    <p:sldLayoutId id="2147485671" r:id="rId10"/>
    <p:sldLayoutId id="214748567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221AA9-7BFB-0140-B170-B4C7E6BA0E3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3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7B8A782-073C-6646-AF39-F6DE29C5C8A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85" r:id="rId2"/>
    <p:sldLayoutId id="2147485686" r:id="rId3"/>
    <p:sldLayoutId id="2147485687" r:id="rId4"/>
    <p:sldLayoutId id="2147485688" r:id="rId5"/>
    <p:sldLayoutId id="2147485689" r:id="rId6"/>
    <p:sldLayoutId id="2147485690" r:id="rId7"/>
    <p:sldLayoutId id="2147485691" r:id="rId8"/>
    <p:sldLayoutId id="2147485692" r:id="rId9"/>
    <p:sldLayoutId id="2147485693" r:id="rId10"/>
    <p:sldLayoutId id="214748569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6BC80E8-5C84-E843-BE26-37D701F4637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5" r:id="rId1"/>
    <p:sldLayoutId id="2147485696" r:id="rId2"/>
    <p:sldLayoutId id="2147485697" r:id="rId3"/>
    <p:sldLayoutId id="2147485698" r:id="rId4"/>
    <p:sldLayoutId id="2147485699" r:id="rId5"/>
    <p:sldLayoutId id="2147485700" r:id="rId6"/>
    <p:sldLayoutId id="2147485701" r:id="rId7"/>
    <p:sldLayoutId id="2147485702" r:id="rId8"/>
    <p:sldLayoutId id="2147485703" r:id="rId9"/>
    <p:sldLayoutId id="2147485704" r:id="rId10"/>
    <p:sldLayoutId id="214748570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6A472B8-831D-2941-9461-EB8AC4D429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708" r:id="rId3"/>
    <p:sldLayoutId id="2147485709" r:id="rId4"/>
    <p:sldLayoutId id="2147485710" r:id="rId5"/>
    <p:sldLayoutId id="2147485711" r:id="rId6"/>
    <p:sldLayoutId id="2147485712" r:id="rId7"/>
    <p:sldLayoutId id="2147485713" r:id="rId8"/>
    <p:sldLayoutId id="2147485714" r:id="rId9"/>
    <p:sldLayoutId id="2147485715" r:id="rId10"/>
    <p:sldLayoutId id="214748571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2F3418E-7494-0849-9B15-A517C6E16E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8" r:id="rId1"/>
    <p:sldLayoutId id="2147485729" r:id="rId2"/>
    <p:sldLayoutId id="2147485730" r:id="rId3"/>
    <p:sldLayoutId id="2147485731" r:id="rId4"/>
    <p:sldLayoutId id="2147485732" r:id="rId5"/>
    <p:sldLayoutId id="2147485733" r:id="rId6"/>
    <p:sldLayoutId id="2147485734" r:id="rId7"/>
    <p:sldLayoutId id="2147485735" r:id="rId8"/>
    <p:sldLayoutId id="2147485736" r:id="rId9"/>
    <p:sldLayoutId id="2147485737" r:id="rId10"/>
    <p:sldLayoutId id="214748573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305FD72-65F5-214F-8A19-1E8C8C075A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39" r:id="rId1"/>
    <p:sldLayoutId id="2147485740" r:id="rId2"/>
    <p:sldLayoutId id="2147485741" r:id="rId3"/>
    <p:sldLayoutId id="2147485742" r:id="rId4"/>
    <p:sldLayoutId id="2147485743" r:id="rId5"/>
    <p:sldLayoutId id="2147485744" r:id="rId6"/>
    <p:sldLayoutId id="2147485745" r:id="rId7"/>
    <p:sldLayoutId id="2147485746" r:id="rId8"/>
    <p:sldLayoutId id="2147485747" r:id="rId9"/>
    <p:sldLayoutId id="2147485748" r:id="rId10"/>
    <p:sldLayoutId id="214748574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01BBD81-67B5-D148-831F-81C0CC8F80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50" r:id="rId1"/>
    <p:sldLayoutId id="2147485751" r:id="rId2"/>
    <p:sldLayoutId id="2147485752" r:id="rId3"/>
    <p:sldLayoutId id="2147485753" r:id="rId4"/>
    <p:sldLayoutId id="2147485754" r:id="rId5"/>
    <p:sldLayoutId id="2147485755" r:id="rId6"/>
    <p:sldLayoutId id="2147485756" r:id="rId7"/>
    <p:sldLayoutId id="2147485757" r:id="rId8"/>
    <p:sldLayoutId id="2147485758" r:id="rId9"/>
    <p:sldLayoutId id="2147485759" r:id="rId10"/>
    <p:sldLayoutId id="214748576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 smtClean="0">
                <a:solidFill>
                  <a:srgbClr val="FFFFFF"/>
                </a:solidFill>
                <a:latin typeface="Calibri" charset="0"/>
              </a:rPr>
              <a:t>Project Structure &amp; Packages</a:t>
            </a:r>
            <a:endParaRPr lang="en-US" altLang="x-none" sz="36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Jake VanderPlas</a:t>
            </a:r>
            <a:r>
              <a:rPr lang="en-US" altLang="x-none" sz="2800" baseline="30000" dirty="0">
                <a:latin typeface="Calibri" charset="0"/>
              </a:rPr>
              <a:t>1,4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3200" dirty="0">
                <a:solidFill>
                  <a:srgbClr val="FFFFFF"/>
                </a:solidFill>
                <a:latin typeface="Calibri" charset="0"/>
              </a:rPr>
              <a:t>Alex Ford</a:t>
            </a:r>
            <a:r>
              <a:rPr lang="en-US" altLang="x-none" sz="32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Biochemistry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 smtClean="0">
                <a:solidFill>
                  <a:srgbClr val="FFFFFF"/>
                </a:solidFill>
                <a:latin typeface="Calibri" charset="0"/>
              </a:rPr>
              <a:t>November 15, 2017</a:t>
            </a:r>
            <a:endParaRPr lang="en-US" altLang="x-none" sz="28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 smtClean="0">
                <a:solidFill>
                  <a:srgbClr val="000000"/>
                </a:solidFill>
                <a:latin typeface="Calibri" charset="0"/>
              </a:rPr>
              <a:t>Agenda</a:t>
            </a:r>
            <a:endParaRPr lang="en-US" altLang="x-none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Overview of Project </a:t>
            </a:r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Getting your own projects in order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uwescience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shablona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		(</a:t>
            </a:r>
            <a:r>
              <a:rPr lang="en-US" dirty="0" err="1">
                <a:solidFill>
                  <a:schemeClr val="tx1"/>
                </a:solidFill>
              </a:rPr>
              <a:t>Shablona</a:t>
            </a:r>
            <a:r>
              <a:rPr lang="en-US" dirty="0">
                <a:solidFill>
                  <a:schemeClr val="tx1"/>
                </a:solidFill>
              </a:rPr>
              <a:t> means “template”)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3F6652-8D5C-DB43-B519-A2ACC874B887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 smtClean="0">
                <a:solidFill>
                  <a:srgbClr val="000000"/>
                </a:solidFill>
                <a:latin typeface="Calibri" charset="0"/>
              </a:rPr>
              <a:t>Agenda</a:t>
            </a:r>
            <a:endParaRPr lang="en-US" altLang="x-none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Overview of Project </a:t>
            </a:r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Getting your own projects in order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uwescience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shablona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			(</a:t>
            </a:r>
            <a:r>
              <a:rPr lang="en-US" dirty="0" err="1">
                <a:solidFill>
                  <a:schemeClr val="tx1"/>
                </a:solidFill>
              </a:rPr>
              <a:t>Shablona</a:t>
            </a:r>
            <a:r>
              <a:rPr lang="en-US" dirty="0">
                <a:solidFill>
                  <a:schemeClr val="tx1"/>
                </a:solidFill>
              </a:rPr>
              <a:t> means “template”)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</a:t>
            </a:r>
            <a:r>
              <a:rPr lang="en-US" err="1"/>
              <a:t>Hellerstein</a:t>
            </a:r>
            <a:r>
              <a:rPr lang="en-US"/>
              <a:t> &amp; </a:t>
            </a:r>
            <a:r>
              <a:rPr lang="en-US" err="1"/>
              <a:t>VanderPlas</a:t>
            </a:r>
            <a:r>
              <a:rPr lang="en-US"/>
              <a:t>, 2017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3F6652-8D5C-DB43-B519-A2ACC874B887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2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16703</TotalTime>
  <Words>73</Words>
  <Application>Microsoft Macintosh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2" baseType="lpstr">
      <vt:lpstr>Arial</vt:lpstr>
      <vt:lpstr>ＭＳ Ｐゴシック</vt:lpstr>
      <vt:lpstr>Calibri</vt:lpstr>
      <vt:lpstr>Times New Roman</vt:lpstr>
      <vt:lpstr>Arial Unicode MS</vt:lpstr>
      <vt:lpstr>Wingdings</vt:lpstr>
      <vt:lpstr>Courier New</vt:lpstr>
      <vt:lpstr>Courier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365</cp:revision>
  <cp:lastPrinted>1601-01-01T00:00:00Z</cp:lastPrinted>
  <dcterms:created xsi:type="dcterms:W3CDTF">2008-11-04T22:35:39Z</dcterms:created>
  <dcterms:modified xsi:type="dcterms:W3CDTF">2017-11-15T21:08:19Z</dcterms:modified>
</cp:coreProperties>
</file>