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2"/>
  </p:notesMasterIdLst>
  <p:handoutMasterIdLst>
    <p:handoutMasterId r:id="rId33"/>
  </p:handoutMasterIdLst>
  <p:sldIdLst>
    <p:sldId id="256" r:id="rId13"/>
    <p:sldId id="315" r:id="rId14"/>
    <p:sldId id="257" r:id="rId15"/>
    <p:sldId id="258" r:id="rId16"/>
    <p:sldId id="288" r:id="rId17"/>
    <p:sldId id="325" r:id="rId18"/>
    <p:sldId id="294" r:id="rId19"/>
    <p:sldId id="287" r:id="rId20"/>
    <p:sldId id="317" r:id="rId21"/>
    <p:sldId id="318" r:id="rId22"/>
    <p:sldId id="319" r:id="rId23"/>
    <p:sldId id="320" r:id="rId24"/>
    <p:sldId id="324" r:id="rId25"/>
    <p:sldId id="296" r:id="rId26"/>
    <p:sldId id="263" r:id="rId27"/>
    <p:sldId id="264" r:id="rId28"/>
    <p:sldId id="265" r:id="rId29"/>
    <p:sldId id="323" r:id="rId30"/>
    <p:sldId id="267" r:id="rId3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/>
    <p:restoredTop sz="94699"/>
  </p:normalViewPr>
  <p:slideViewPr>
    <p:cSldViewPr>
      <p:cViewPr varScale="1">
        <p:scale>
          <a:sx n="98" d="100"/>
          <a:sy n="98" d="100"/>
        </p:scale>
        <p:origin x="2200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4/1/19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18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19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50D6BCE-FC39-044D-8234-C78FC4F6D42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</a:t>
            </a:fld>
            <a:endParaRPr lang="en-US" altLang="x-none"/>
          </a:p>
        </p:txBody>
      </p:sp>
      <p:sp>
        <p:nvSpPr>
          <p:cNvPr id="157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15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16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17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2.xml"/><Relationship Id="rId4" Type="http://schemas.openxmlformats.org/officeDocument/2006/relationships/hyperlink" Target="https://escience.washington.edu/data-science-courses-at-the-university-of-washingt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Introduction, Command Line &amp; Data Essentials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>
                <a:solidFill>
                  <a:srgbClr val="FFFFFF"/>
                </a:solidFill>
                <a:latin typeface="Calibri" charset="0"/>
              </a:rPr>
              <a:t>1,2,3</a:t>
            </a:r>
            <a:r>
              <a:rPr lang="en-US" altLang="x-none" sz="280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Colin Lockard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September 27, 2018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486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15DE4A8-4DC3-864C-9F49-CD6F2C38360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48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498600"/>
            <a:ext cx="84074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589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D0793BA-9BD0-3F45-B8B2-951ACCFCDD7C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58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17650"/>
            <a:ext cx="78613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691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89E8F8C-9BB3-FB42-9746-446BE8751F90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69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36700"/>
            <a:ext cx="76962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Skills Taught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Program in python using the Python scientific stack, including numpy,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software that it can be used by others including: shared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 (3 weeks)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 (3 weeks)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Data manipulations in detail (2 weeks)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(2 weeks)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14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2359025"/>
            <a:ext cx="1981200" cy="612775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</a:t>
            </a:r>
          </a:p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Computer Science degree, Collaborate on a big project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/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(~7 </a:t>
                      </a:r>
                      <a:r>
                        <a:rPr kumimoji="0" lang="en-US" altLang="x-none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homeworks</a:t>
                      </a: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2133600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skills for data analysis in research &amp; industry.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science to the level of technical writing.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Pronto data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>
                <a:solidFill>
                  <a:srgbClr val="000000"/>
                </a:solidFill>
                <a:latin typeface="Calibri" charset="0"/>
              </a:rPr>
              <a:t>Getting data with shell scripts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Why</a:t>
            </a:r>
          </a:p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Data Science?</a:t>
            </a:r>
          </a:p>
        </p:txBody>
      </p:sp>
      <p:sp>
        <p:nvSpPr>
          <p:cNvPr id="156674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FDB20351-1540-2141-A193-C8BF17175ECC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1" name="Picture 5" descr="Screen Shot 2015-12-21 at 1.14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82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2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Data Science</a:t>
            </a:r>
          </a:p>
        </p:txBody>
      </p:sp>
      <p:pic>
        <p:nvPicPr>
          <p:cNvPr id="15872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6718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5872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12D7397-051F-864F-B7DD-A88EBC307F0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V="1">
            <a:off x="2971800" y="5105400"/>
            <a:ext cx="7620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4259263" y="4876800"/>
            <a:ext cx="396875" cy="227013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med"/>
          </a:ln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59263" y="3657600"/>
            <a:ext cx="1835150" cy="762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4413" y="2835275"/>
            <a:ext cx="27447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sz="1200">
                <a:solidFill>
                  <a:schemeClr val="tx1"/>
                </a:solidFill>
                <a:hlinkClick r:id="rId4"/>
              </a:rPr>
              <a:t>https://escience.washington.edu/data-science-courses-at-the-university-of-washington/</a:t>
            </a:r>
            <a:endParaRPr lang="en-US" altLang="x-none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597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</a:t>
                      </a:r>
                      <a:r>
                        <a:rPr lang="en-US" sz="2800" dirty="0" err="1"/>
                        <a:t>iPython</a:t>
                      </a:r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Herman, 2018</a:t>
            </a:r>
          </a:p>
        </p:txBody>
      </p:sp>
      <p:sp>
        <p:nvSpPr>
          <p:cNvPr id="1638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D0447A-DAAF-3E41-B894-0978EE997792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638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36700"/>
            <a:ext cx="8636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2209800"/>
            <a:ext cx="83820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16765</TotalTime>
  <Words>692</Words>
  <Application>Microsoft Macintosh PowerPoint</Application>
  <PresentationFormat>On-screen Show (4:3)</PresentationFormat>
  <Paragraphs>160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Data Science</vt:lpstr>
      <vt:lpstr>Course Registration by Field of Study</vt:lpstr>
      <vt:lpstr>PowerPoint Presentation</vt:lpstr>
      <vt:lpstr>Survey Results</vt:lpstr>
      <vt:lpstr>Survey Results</vt:lpstr>
      <vt:lpstr>Survey Results</vt:lpstr>
      <vt:lpstr>Survey Results</vt:lpstr>
      <vt:lpstr>Survey Results</vt:lpstr>
      <vt:lpstr>Skills Taught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375</cp:revision>
  <cp:lastPrinted>1601-01-01T00:00:00Z</cp:lastPrinted>
  <dcterms:created xsi:type="dcterms:W3CDTF">2008-11-04T22:35:39Z</dcterms:created>
  <dcterms:modified xsi:type="dcterms:W3CDTF">2019-04-02T04:36:28Z</dcterms:modified>
</cp:coreProperties>
</file>