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674"/>
  </p:normalViewPr>
  <p:slideViewPr>
    <p:cSldViewPr>
      <p:cViewPr varScale="1">
        <p:scale>
          <a:sx n="135" d="100"/>
          <a:sy n="135" d="100"/>
        </p:scale>
        <p:origin x="60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10/1/20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Edward Misback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October 1, 2020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CE42C6-4AF8-0B44-81E9-355980C5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846138"/>
            <a:ext cx="8391841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</a:t>
                      </a:r>
                      <a:r>
                        <a:rPr lang="en-US" sz="2800" dirty="0" err="1"/>
                        <a:t>iPython</a:t>
                      </a:r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16805</TotalTime>
  <Words>1188</Words>
  <Application>Microsoft Macintosh PowerPoint</Application>
  <PresentationFormat>On-screen Show (4:3)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378</cp:revision>
  <cp:lastPrinted>1601-01-01T00:00:00Z</cp:lastPrinted>
  <dcterms:created xsi:type="dcterms:W3CDTF">2008-11-04T22:35:39Z</dcterms:created>
  <dcterms:modified xsi:type="dcterms:W3CDTF">2020-10-01T18:23:02Z</dcterms:modified>
</cp:coreProperties>
</file>