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1"/>
  </p:notesMasterIdLst>
  <p:handoutMasterIdLst>
    <p:handoutMasterId r:id="rId32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/>
    <p:restoredTop sz="94490"/>
  </p:normalViewPr>
  <p:slideViewPr>
    <p:cSldViewPr>
      <p:cViewPr varScale="1">
        <p:scale>
          <a:sx n="116" d="100"/>
          <a:sy n="116" d="100"/>
        </p:scale>
        <p:origin x="1696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bokeh.pydata.org/en/latest/" TargetMode="External"/><Relationship Id="rId4" Type="http://schemas.openxmlformats.org/officeDocument/2006/relationships/hyperlink" Target="http://lasagne.readthedocs.org/en/late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4XfgSuko_hfYbNBq8agz31CxnmIJkw2Iz8yW0cs-mSY/edit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>
                <a:solidFill>
                  <a:srgbClr val="FFFFFF"/>
                </a:solidFill>
                <a:latin typeface="Calibri" charset="0"/>
              </a:rPr>
              <a:t>Project Overview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solidFill>
                  <a:schemeClr val="bg1"/>
                </a:solidFill>
                <a:latin typeface="Calibri" charset="0"/>
              </a:rPr>
              <a:t>Bernease</a:t>
            </a:r>
            <a:r>
              <a:rPr lang="en-US" altLang="x-none" sz="2800" dirty="0">
                <a:solidFill>
                  <a:schemeClr val="bg1"/>
                </a:solidFill>
                <a:latin typeface="Calibri" charset="0"/>
              </a:rPr>
              <a:t> Herman</a:t>
            </a:r>
            <a:r>
              <a:rPr lang="en-US" altLang="x-none" sz="2800" baseline="30000" dirty="0">
                <a:solidFill>
                  <a:schemeClr val="bg1"/>
                </a:solidFill>
                <a:latin typeface="Calibri" charset="0"/>
              </a:rPr>
              <a:t>1</a:t>
            </a:r>
          </a:p>
          <a:p>
            <a:pPr algn="ctr" eaLnBrk="1" hangingPunct="1">
              <a:spcBef>
                <a:spcPts val="800"/>
              </a:spcBef>
            </a:pPr>
            <a:endParaRPr lang="en-US" altLang="x-none" sz="2400" baseline="30000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 14, 2020</a:t>
            </a: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Sci</a:t>
            </a:r>
            <a:r>
              <a:rPr lang="en-US" sz="3200" dirty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Lasagne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Bokeh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http://bokeh.pydata.org/en/latest/</a:t>
            </a:r>
            <a:endParaRPr lang="en-US" sz="28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240" y="5068450"/>
            <a:ext cx="7971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https://docs.google.com/document/d/14XfgSuko_hfYbNBq8agz31CxnmIJkw2Iz8yW0cs-mSY/edit?usp=sharing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At the end of this time, we’ll </a:t>
            </a:r>
            <a:r>
              <a:rPr lang="en-US" sz="2800" dirty="0" err="1">
                <a:latin typeface="Calibri" charset="0"/>
              </a:rPr>
              <a:t>preshare</a:t>
            </a:r>
            <a:r>
              <a:rPr lang="en-US" sz="2800" dirty="0">
                <a:latin typeface="Calibri" charset="0"/>
              </a:rPr>
              <a:t> a few ideas and Joe, Dave &amp; </a:t>
            </a:r>
            <a:r>
              <a:rPr lang="en-US" sz="2800" dirty="0" err="1">
                <a:latin typeface="Calibri" charset="0"/>
              </a:rPr>
              <a:t>Bernease</a:t>
            </a:r>
            <a:r>
              <a:rPr lang="en-US" sz="2800" dirty="0">
                <a:latin typeface="Calibri" charset="0"/>
              </a:rPr>
              <a:t> can give feedback.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4"/>
          <p:cNvSpPr>
            <a:spLocks noGrp="1"/>
          </p:cNvSpPr>
          <p:nvPr>
            <p:ph type="title"/>
          </p:nvPr>
        </p:nvSpPr>
        <p:spPr bwMode="auto">
          <a:xfrm>
            <a:off x="457200" y="2133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11500">
                <a:ea typeface="ＭＳ Ｐゴシック" charset="-128"/>
              </a:rPr>
              <a:t>Projects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194542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Introduce expectations for the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Sample the landscape of possible projects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Next Tuesday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Initiate team formation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“dating”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in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w/ </a:t>
            </a:r>
            <a:r>
              <a:rPr lang="en-US" sz="3200" dirty="0" err="1">
                <a:latin typeface="Calibri" charset="0"/>
              </a:rPr>
              <a:t>GitHub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Not Google docs or </a:t>
            </a:r>
            <a:r>
              <a:rPr lang="en-US" sz="3200" dirty="0" err="1">
                <a:latin typeface="Calibri" charset="0"/>
              </a:rPr>
              <a:t>Dropbox</a:t>
            </a: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18190</TotalTime>
  <Words>917</Words>
  <Application>Microsoft Macintosh PowerPoint</Application>
  <PresentationFormat>On-screen Show (4:3)</PresentationFormat>
  <Paragraphs>163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</vt:lpstr>
      <vt:lpstr>Project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412</cp:revision>
  <cp:lastPrinted>2017-04-18T23:32:33Z</cp:lastPrinted>
  <dcterms:created xsi:type="dcterms:W3CDTF">2008-11-04T22:35:39Z</dcterms:created>
  <dcterms:modified xsi:type="dcterms:W3CDTF">2020-04-13T22:01:24Z</dcterms:modified>
</cp:coreProperties>
</file>