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9"/>
  </p:notesMasterIdLst>
  <p:handoutMasterIdLst>
    <p:handoutMasterId r:id="rId40"/>
  </p:handoutMasterIdLst>
  <p:sldIdLst>
    <p:sldId id="256" r:id="rId13"/>
    <p:sldId id="315" r:id="rId14"/>
    <p:sldId id="327" r:id="rId15"/>
    <p:sldId id="257" r:id="rId16"/>
    <p:sldId id="325" r:id="rId17"/>
    <p:sldId id="294" r:id="rId18"/>
    <p:sldId id="287" r:id="rId19"/>
    <p:sldId id="324" r:id="rId20"/>
    <p:sldId id="296" r:id="rId21"/>
    <p:sldId id="263" r:id="rId22"/>
    <p:sldId id="264" r:id="rId23"/>
    <p:sldId id="265" r:id="rId24"/>
    <p:sldId id="323" r:id="rId25"/>
    <p:sldId id="303" r:id="rId26"/>
    <p:sldId id="276" r:id="rId27"/>
    <p:sldId id="295" r:id="rId28"/>
    <p:sldId id="326" r:id="rId29"/>
    <p:sldId id="297" r:id="rId30"/>
    <p:sldId id="301" r:id="rId31"/>
    <p:sldId id="298" r:id="rId32"/>
    <p:sldId id="302" r:id="rId33"/>
    <p:sldId id="282" r:id="rId34"/>
    <p:sldId id="283" r:id="rId35"/>
    <p:sldId id="290" r:id="rId36"/>
    <p:sldId id="306" r:id="rId37"/>
    <p:sldId id="267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48"/>
  </p:normalViewPr>
  <p:slideViewPr>
    <p:cSldViewPr>
      <p:cViewPr varScale="1">
        <p:scale>
          <a:sx n="117" d="100"/>
          <a:sy n="117" d="100"/>
        </p:scale>
        <p:origin x="173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9/28/23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Evan Komp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28, 2023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homeworks)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15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18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engineering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academia to the level of technical writing and patents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24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2D5709-E17F-95FC-2AA2-5486F87B424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C8508-6F13-7A95-8CF4-E1236F911AD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C94A3B-B27F-A9AB-ED67-695675D41500}"/>
              </a:ext>
            </a:extLst>
          </p:cNvPr>
          <p:cNvSpPr txBox="1">
            <a:spLocks/>
          </p:cNvSpPr>
          <p:nvPr/>
        </p:nvSpPr>
        <p:spPr>
          <a:xfrm>
            <a:off x="-914400" y="361136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6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kern="0" dirty="0"/>
              <a:t>Evan </a:t>
            </a:r>
            <a:r>
              <a:rPr lang="en-US" b="1" kern="0" dirty="0" err="1"/>
              <a:t>Komp</a:t>
            </a:r>
            <a:endParaRPr lang="en-US" b="1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69D23B-0E2E-92CC-E975-7753809CEFBC}"/>
              </a:ext>
            </a:extLst>
          </p:cNvPr>
          <p:cNvSpPr txBox="1">
            <a:spLocks/>
          </p:cNvSpPr>
          <p:nvPr/>
        </p:nvSpPr>
        <p:spPr>
          <a:xfrm>
            <a:off x="685800" y="4088606"/>
            <a:ext cx="6442981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pPr marL="0" indent="0"/>
            <a:r>
              <a:rPr lang="en-US" i="1" kern="0" dirty="0"/>
              <a:t>Email: evankomp+cse583@uw.edu</a:t>
            </a:r>
          </a:p>
        </p:txBody>
      </p:sp>
      <p:sp>
        <p:nvSpPr>
          <p:cNvPr id="8" name="AutoShape 2" descr="IMG_3968">
            <a:extLst>
              <a:ext uri="{FF2B5EF4-FFF2-40B4-BE49-F238E27FC236}">
                <a16:creationId xmlns:a16="http://schemas.microsoft.com/office/drawing/2014/main" id="{08040DBA-6D7C-8D5A-CD33-17B4C2907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65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person wearing a helmet and sunglasses&#10;&#10;Description automatically generated">
            <a:extLst>
              <a:ext uri="{FF2B5EF4-FFF2-40B4-BE49-F238E27FC236}">
                <a16:creationId xmlns:a16="http://schemas.microsoft.com/office/drawing/2014/main" id="{BF731715-C736-A117-CCB6-C2F87A8B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700380"/>
            <a:ext cx="3540653" cy="2660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DF9A2-66C8-3635-DC2E-066F9D82E5A1}"/>
              </a:ext>
            </a:extLst>
          </p:cNvPr>
          <p:cNvSpPr txBox="1"/>
          <p:nvPr/>
        </p:nvSpPr>
        <p:spPr>
          <a:xfrm>
            <a:off x="4313312" y="1701040"/>
            <a:ext cx="4588442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AI + Chemistry and Biology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Climate activist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Huge outdoorsperson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chemeClr val="tx1"/>
                </a:solidFill>
              </a:rPr>
              <a:t>Complete lack of fear of heights that might kill me</a:t>
            </a:r>
          </a:p>
        </p:txBody>
      </p:sp>
    </p:spTree>
    <p:extLst>
      <p:ext uri="{BB962C8B-B14F-4D97-AF65-F5344CB8AC3E}">
        <p14:creationId xmlns:p14="http://schemas.microsoft.com/office/powerpoint/2010/main" val="19007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5451-A6F0-161E-ABDE-828B7D41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6" y="945849"/>
            <a:ext cx="7785267" cy="5681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2522"/>
              </p:ext>
            </p:extLst>
          </p:nvPr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Jupyter notebooks?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Program in Python using the Python scientific stack, including </a:t>
            </a:r>
            <a:r>
              <a:rPr lang="en-US" altLang="x-none" sz="2400" dirty="0" err="1"/>
              <a:t>numpy</a:t>
            </a:r>
            <a:r>
              <a:rPr lang="en-US" altLang="x-none" sz="2400" dirty="0"/>
              <a:t>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software that it can be used by others including: sharing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Enrichment?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1175</Words>
  <Application>Microsoft Macintosh PowerPoint</Application>
  <PresentationFormat>On-screen Show (4:3)</PresentationFormat>
  <Paragraphs>246</Paragraphs>
  <Slides>26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Times New Roman</vt:lpstr>
      <vt:lpstr>Calibri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Evan A Komp</cp:lastModifiedBy>
  <cp:revision>388</cp:revision>
  <cp:lastPrinted>1601-01-01T00:00:00Z</cp:lastPrinted>
  <dcterms:created xsi:type="dcterms:W3CDTF">2008-11-04T22:35:39Z</dcterms:created>
  <dcterms:modified xsi:type="dcterms:W3CDTF">2023-09-28T17:14:23Z</dcterms:modified>
</cp:coreProperties>
</file>