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340" r:id="rId2"/>
    <p:sldId id="343" r:id="rId3"/>
    <p:sldId id="345" r:id="rId4"/>
    <p:sldId id="344" r:id="rId5"/>
    <p:sldId id="346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A. Beck" initials="DAB" lastIdx="1" clrIdx="0">
    <p:extLst/>
  </p:cmAuthor>
  <p:cmAuthor id="2" name="David A. Beck" initials="DAB [2]" lastIdx="1" clrIdx="1">
    <p:extLst/>
  </p:cmAuthor>
  <p:cmAuthor id="3" name="David A. Beck" initials="DAB [2] [2]" lastIdx="1" clrIdx="2">
    <p:extLst/>
  </p:cmAuthor>
  <p:cmAuthor id="4" name="David A. Beck" initials="DAB [3]" lastIdx="1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77"/>
    <p:restoredTop sz="84154"/>
  </p:normalViewPr>
  <p:slideViewPr>
    <p:cSldViewPr snapToGrid="0" snapToObjects="1">
      <p:cViewPr varScale="1">
        <p:scale>
          <a:sx n="109" d="100"/>
          <a:sy n="109" d="100"/>
        </p:scale>
        <p:origin x="207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62E20-B1AA-3442-B8F1-F4A56998389D}" type="datetimeFigureOut">
              <a:rPr lang="en-US" smtClean="0"/>
              <a:t>11/5/20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4E4C1-AC8F-D74E-8D15-CAC414F5A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42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2212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7364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9988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7936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9207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5937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260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59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985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150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730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826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002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989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142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946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96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5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74638"/>
            <a:ext cx="9652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248650" y="274638"/>
            <a:ext cx="876300" cy="96728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28600" y="130055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6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Review Template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457200" y="142656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code review?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 code quality and find bugs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457200" y="2569560"/>
            <a:ext cx="8229600" cy="37338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Describe what the application does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Describe the role of the code being reviewed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 on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Choice of variable and function names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Readability of the code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improve reuse and efficiency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use existing python packages</a:t>
            </a:r>
          </a:p>
        </p:txBody>
      </p:sp>
    </p:spTree>
    <p:extLst>
      <p:ext uri="{BB962C8B-B14F-4D97-AF65-F5344CB8AC3E}">
        <p14:creationId xmlns:p14="http://schemas.microsoft.com/office/powerpoint/2010/main" val="1229155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Review Template</a:t>
            </a:r>
          </a:p>
        </p:txBody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457200" y="1519516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technology reviews?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Evaluate a package for deployment in a project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457200" y="2891116"/>
            <a:ext cx="8229600" cy="320039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 that indicate a need for the proposed package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Discuss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the package works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Appeal of using the package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Drawbacks of using the package</a:t>
            </a:r>
          </a:p>
        </p:txBody>
      </p:sp>
    </p:spTree>
    <p:extLst>
      <p:ext uri="{BB962C8B-B14F-4D97-AF65-F5344CB8AC3E}">
        <p14:creationId xmlns:p14="http://schemas.microsoft.com/office/powerpoint/2010/main" val="1104241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Review: NEXT WEEK</a:t>
            </a:r>
          </a:p>
        </p:txBody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457200" y="1519516"/>
            <a:ext cx="8229600" cy="49888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Thu. every project will present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 5 minutes </a:t>
            </a:r>
            <a:r>
              <a:rPr lang="mr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will cut you off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Everyone in the team will speak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Background: your application and why you want to use it, 1 slide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technologies you considered: 1 slide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Choice: what you chose to use, summary  of how it works, 1 slide</a:t>
            </a:r>
            <a:endParaRPr lang="en-US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Appeal of choice: 1 slide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Drawbacks of choice: 1 slide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Things to think about, as a starting point:</a:t>
            </a:r>
          </a:p>
          <a:p>
            <a:pPr lvl="1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Availability of relevant examples</a:t>
            </a:r>
          </a:p>
          <a:p>
            <a:pPr lvl="1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 at open issues on GitHub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7054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Standup Template</a:t>
            </a:r>
          </a:p>
        </p:txBody>
      </p:sp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304800" y="1474692"/>
            <a:ext cx="84582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standups?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Communicate status and actions within and between teams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be presented in 1-2 minutes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457200" y="3151092"/>
            <a:ext cx="8229600" cy="320039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Progress this period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it compares with the plan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behind plan, how compensate to make plan end date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Deliverables for next period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Challenges to making next deliverables such as: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uncertainties and blockers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issues</a:t>
            </a:r>
          </a:p>
        </p:txBody>
      </p:sp>
    </p:spTree>
    <p:extLst>
      <p:ext uri="{BB962C8B-B14F-4D97-AF65-F5344CB8AC3E}">
        <p14:creationId xmlns:p14="http://schemas.microsoft.com/office/powerpoint/2010/main" val="128780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Standups</a:t>
            </a:r>
            <a:endParaRPr lang="en-U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304800" y="1474692"/>
            <a:ext cx="8458200" cy="46840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week after next..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class will have some time for standups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Everyone in class will give at least one standup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are 1 to 2 minutes, don’t prepare too much</a:t>
            </a:r>
          </a:p>
        </p:txBody>
      </p:sp>
    </p:spTree>
    <p:extLst>
      <p:ext uri="{BB962C8B-B14F-4D97-AF65-F5344CB8AC3E}">
        <p14:creationId xmlns:p14="http://schemas.microsoft.com/office/powerpoint/2010/main" val="765810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13198</TotalTime>
  <Words>278</Words>
  <Application>Microsoft Macintosh PowerPoint</Application>
  <PresentationFormat>On-screen Show (4:3)</PresentationFormat>
  <Paragraphs>54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Code Review Template</vt:lpstr>
      <vt:lpstr>Technology Review Template</vt:lpstr>
      <vt:lpstr>Technology Review: NEXT WEEK</vt:lpstr>
      <vt:lpstr>Standup Template</vt:lpstr>
      <vt:lpstr>Standups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Beck</dc:creator>
  <cp:lastModifiedBy>Microsoft Office User</cp:lastModifiedBy>
  <cp:revision>550</cp:revision>
  <dcterms:created xsi:type="dcterms:W3CDTF">2015-01-21T04:58:27Z</dcterms:created>
  <dcterms:modified xsi:type="dcterms:W3CDTF">2020-11-05T17:34:54Z</dcterms:modified>
</cp:coreProperties>
</file>