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40" r:id="rId2"/>
    <p:sldId id="343" r:id="rId3"/>
    <p:sldId id="345" r:id="rId4"/>
    <p:sldId id="344" r:id="rId5"/>
    <p:sldId id="346" r:id="rId6"/>
    <p:sldId id="347" r:id="rId7"/>
    <p:sldId id="34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Beck" initials="DAB" lastIdx="1" clrIdx="0"/>
  <p:cmAuthor id="2" name="David A. Beck" initials="DAB [2]" lastIdx="1" clrIdx="1"/>
  <p:cmAuthor id="3" name="David A. Beck" initials="DAB [2] [2]" lastIdx="1" clrIdx="2"/>
  <p:cmAuthor id="4" name="David A. Beck" initials="DAB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77"/>
    <p:restoredTop sz="84154"/>
  </p:normalViewPr>
  <p:slideViewPr>
    <p:cSldViewPr snapToGrid="0" snapToObjects="1">
      <p:cViewPr varScale="1">
        <p:scale>
          <a:sx n="46" d="100"/>
          <a:sy n="46" d="100"/>
        </p:scale>
        <p:origin x="225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F62E20-B1AA-3442-B8F1-F4A56998389D}" type="datetimeFigureOut">
              <a:rPr lang="en-US" smtClean="0"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4E4C1-AC8F-D74E-8D15-CAC414F5A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42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1" name="Shape 3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72212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7364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Shape 3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1" name="Shape 37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998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79363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92071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1097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Shape 4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10" name="Shape 41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677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59371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260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599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985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50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7304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8263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0026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9895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142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946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966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57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274638"/>
            <a:ext cx="965200" cy="95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248650" y="274638"/>
            <a:ext cx="876300" cy="967282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228600" y="1300554"/>
            <a:ext cx="8705850" cy="107950"/>
          </a:xfrm>
          <a:prstGeom prst="rect">
            <a:avLst/>
          </a:prstGeom>
          <a:gradFill flip="none" rotWithShape="1">
            <a:gsLst>
              <a:gs pos="0">
                <a:srgbClr val="599BD1"/>
              </a:gs>
              <a:gs pos="100000">
                <a:srgbClr val="9BBB59"/>
              </a:gs>
              <a:gs pos="50000">
                <a:srgbClr val="E58B43"/>
              </a:gs>
              <a:gs pos="60000">
                <a:srgbClr val="FFC824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66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twraahvUWKuyvuPr7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Review Template</a:t>
            </a:r>
          </a:p>
        </p:txBody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457200" y="142656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code review?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 code quality and find bugs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457200" y="2569560"/>
            <a:ext cx="8229600" cy="37338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what the application does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 the role of the code being reviewed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 on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 variable and function names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Readability of the code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improve reuse and efficiency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use existing python packages</a:t>
            </a:r>
          </a:p>
        </p:txBody>
      </p:sp>
    </p:spTree>
    <p:extLst>
      <p:ext uri="{BB962C8B-B14F-4D97-AF65-F5344CB8AC3E}">
        <p14:creationId xmlns:p14="http://schemas.microsoft.com/office/powerpoint/2010/main" val="12291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 Template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technology reviews?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a package for deployment in a project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57200" y="2891116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Requirements that indicate a need for the proposed package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the package works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using the package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using the package</a:t>
            </a:r>
          </a:p>
        </p:txBody>
      </p:sp>
    </p:spTree>
    <p:extLst>
      <p:ext uri="{BB962C8B-B14F-4D97-AF65-F5344CB8AC3E}">
        <p14:creationId xmlns:p14="http://schemas.microsoft.com/office/powerpoint/2010/main" val="1104241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Shape 373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Review: NEXT WEEK</a:t>
            </a:r>
          </a:p>
        </p:txBody>
      </p:sp>
      <p:sp>
        <p:nvSpPr>
          <p:cNvPr id="374" name="Shape 374"/>
          <p:cNvSpPr txBox="1">
            <a:spLocks noGrp="1"/>
          </p:cNvSpPr>
          <p:nvPr>
            <p:ph type="body" idx="1"/>
          </p:nvPr>
        </p:nvSpPr>
        <p:spPr>
          <a:xfrm>
            <a:off x="457200" y="1519516"/>
            <a:ext cx="8229600" cy="498886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Thu. every project will present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 5 minutes </a:t>
            </a:r>
            <a:r>
              <a:rPr lang="mr-IN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will cut you off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the team will speak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Background: your application and why you want to use it,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technologies you considered: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Choice: what you chose to use, summary  of how it works, 1 slide</a:t>
            </a: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Appeal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Drawbacks of choice: 1 slide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Things to think about, as a starting point: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Availability of relevant examples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Look at open issues on GitHub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7054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 Template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1066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standups?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Communicate status and actions within and between teams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be presented in 1-2 minutes</a:t>
            </a:r>
          </a:p>
        </p:txBody>
      </p:sp>
      <p:sp>
        <p:nvSpPr>
          <p:cNvPr id="415" name="Shape 415"/>
          <p:cNvSpPr txBox="1"/>
          <p:nvPr/>
        </p:nvSpPr>
        <p:spPr>
          <a:xfrm>
            <a:off x="457200" y="3151092"/>
            <a:ext cx="8229600" cy="3200399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 this period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compares with the plan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behind plan, how compensate to make plan end date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Deliverables for next period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to making next deliverables such as: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uncertainties and blockers</a:t>
            </a:r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issues</a:t>
            </a:r>
          </a:p>
        </p:txBody>
      </p:sp>
    </p:spTree>
    <p:extLst>
      <p:ext uri="{BB962C8B-B14F-4D97-AF65-F5344CB8AC3E}">
        <p14:creationId xmlns:p14="http://schemas.microsoft.com/office/powerpoint/2010/main" val="128780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Standups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week after next..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class will have some time for standups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Everyone in class will give at least one standup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1 to 2 minutes, don’t prepare too much</a:t>
            </a:r>
          </a:p>
        </p:txBody>
      </p:sp>
    </p:spTree>
    <p:extLst>
      <p:ext uri="{BB962C8B-B14F-4D97-AF65-F5344CB8AC3E}">
        <p14:creationId xmlns:p14="http://schemas.microsoft.com/office/powerpoint/2010/main" val="76581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Presentations</a:t>
            </a:r>
            <a:endParaRPr lang="en-US"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12/15 4:30-6:20 in this room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 minutes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 team + 2 for questions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who wants to speak should have the chance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Introduction, background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 (schematics of components, description, etc.)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Technologies employed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(or not; prerecord if possible)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Collaboration strategies you used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Challenges (if any)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930903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Shape 41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need your help!</a:t>
            </a:r>
          </a:p>
        </p:txBody>
      </p:sp>
      <p:sp>
        <p:nvSpPr>
          <p:cNvPr id="413" name="Shape 413"/>
          <p:cNvSpPr txBox="1">
            <a:spLocks noGrp="1"/>
          </p:cNvSpPr>
          <p:nvPr>
            <p:ph type="body" idx="1"/>
          </p:nvPr>
        </p:nvSpPr>
        <p:spPr>
          <a:xfrm>
            <a:off x="304800" y="1474692"/>
            <a:ext cx="8458200" cy="468406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Please fill out the course evaluations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use these every year to make improvements in the course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to find out what is working so your feedback is essential for continuous improvement</a:t>
            </a:r>
          </a:p>
          <a:p>
            <a:pPr lvl="1" indent="-34290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endParaRPr lang="en-US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 me prepare nomination materials for Anant Mittal (TA)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this link to provide a few sentences about Anant’s awesomeness</a:t>
            </a: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US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https://forms.gle/twraahvUWKuyvuPr7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1">
              <a:spcBef>
                <a:spcPts val="0"/>
              </a:spcBef>
              <a:buClr>
                <a:schemeClr val="dk1"/>
              </a:buClr>
              <a:buSzPct val="100000"/>
            </a:pPr>
            <a:endParaRPr lang="en-US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4622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13202</TotalTime>
  <Words>404</Words>
  <Application>Microsoft Office PowerPoint</Application>
  <PresentationFormat>On-screen Show (4:3)</PresentationFormat>
  <Paragraphs>74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Code Review Template</vt:lpstr>
      <vt:lpstr>Technology Review Template</vt:lpstr>
      <vt:lpstr>Technology Review: NEXT WEEK</vt:lpstr>
      <vt:lpstr>Standup Template</vt:lpstr>
      <vt:lpstr>Standups</vt:lpstr>
      <vt:lpstr>Final Presentations</vt:lpstr>
      <vt:lpstr>I need your help!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Beck</dc:creator>
  <cp:lastModifiedBy>David Beck</cp:lastModifiedBy>
  <cp:revision>554</cp:revision>
  <dcterms:created xsi:type="dcterms:W3CDTF">2015-01-21T04:58:27Z</dcterms:created>
  <dcterms:modified xsi:type="dcterms:W3CDTF">2021-12-02T19:30:23Z</dcterms:modified>
</cp:coreProperties>
</file>