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Masters/slideMaster1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theme/theme5.xml" ContentType="application/vnd.openxmlformats-officedocument.theme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theme/theme6.xml" ContentType="application/vnd.openxmlformats-officedocument.theme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theme/theme7.xml" ContentType="application/vnd.openxmlformats-officedocument.theme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theme/theme8.xml" ContentType="application/vnd.openxmlformats-officedocument.theme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theme/theme9.xml" ContentType="application/vnd.openxmlformats-officedocument.theme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theme/theme10.xml" ContentType="application/vnd.openxmlformats-officedocument.theme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theme/theme11.xml" ContentType="application/vnd.openxmlformats-officedocument.theme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theme/theme12.xml" ContentType="application/vnd.openxmlformats-officedocument.theme+xml"/>
  <Override PartName="/ppt/theme/theme13.xml" ContentType="application/vnd.openxmlformats-officedocument.theme+xml"/>
  <Override PartName="/ppt/theme/theme1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49" r:id="rId2"/>
    <p:sldMasterId id="2147483650" r:id="rId3"/>
    <p:sldMasterId id="2147483651" r:id="rId4"/>
    <p:sldMasterId id="2147483652" r:id="rId5"/>
    <p:sldMasterId id="2147483653" r:id="rId6"/>
    <p:sldMasterId id="2147483654" r:id="rId7"/>
    <p:sldMasterId id="2147483655" r:id="rId8"/>
    <p:sldMasterId id="2147483656" r:id="rId9"/>
    <p:sldMasterId id="2147483657" r:id="rId10"/>
    <p:sldMasterId id="2147483658" r:id="rId11"/>
    <p:sldMasterId id="2147483659" r:id="rId12"/>
  </p:sldMasterIdLst>
  <p:notesMasterIdLst>
    <p:notesMasterId r:id="rId38"/>
  </p:notesMasterIdLst>
  <p:handoutMasterIdLst>
    <p:handoutMasterId r:id="rId39"/>
  </p:handoutMasterIdLst>
  <p:sldIdLst>
    <p:sldId id="256" r:id="rId13"/>
    <p:sldId id="315" r:id="rId14"/>
    <p:sldId id="257" r:id="rId15"/>
    <p:sldId id="325" r:id="rId16"/>
    <p:sldId id="294" r:id="rId17"/>
    <p:sldId id="287" r:id="rId18"/>
    <p:sldId id="324" r:id="rId19"/>
    <p:sldId id="296" r:id="rId20"/>
    <p:sldId id="263" r:id="rId21"/>
    <p:sldId id="264" r:id="rId22"/>
    <p:sldId id="265" r:id="rId23"/>
    <p:sldId id="323" r:id="rId24"/>
    <p:sldId id="303" r:id="rId25"/>
    <p:sldId id="276" r:id="rId26"/>
    <p:sldId id="295" r:id="rId27"/>
    <p:sldId id="326" r:id="rId28"/>
    <p:sldId id="297" r:id="rId29"/>
    <p:sldId id="301" r:id="rId30"/>
    <p:sldId id="298" r:id="rId31"/>
    <p:sldId id="302" r:id="rId32"/>
    <p:sldId id="282" r:id="rId33"/>
    <p:sldId id="283" r:id="rId34"/>
    <p:sldId id="290" r:id="rId35"/>
    <p:sldId id="306" r:id="rId36"/>
    <p:sldId id="267" r:id="rId37"/>
  </p:sldIdLst>
  <p:sldSz cx="9144000" cy="6858000" type="screen4x3"/>
  <p:notesSz cx="6858000" cy="9144000"/>
  <p:embeddedFontLst>
    <p:embeddedFont>
      <p:font typeface="Calibri" panose="020F0502020204030204" pitchFamily="34" charset="0"/>
      <p:regular r:id="rId40"/>
      <p:bold r:id="rId41"/>
      <p:italic r:id="rId42"/>
      <p:boldItalic r:id="rId43"/>
    </p:embeddedFont>
  </p:embeddedFontLst>
  <p:defaultTextStyle>
    <a:defPPr>
      <a:defRPr lang="en-GB"/>
    </a:defPPr>
    <a:lvl1pPr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1pPr>
    <a:lvl2pPr marL="742950" indent="-28575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2pPr>
    <a:lvl3pPr marL="11430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3pPr>
    <a:lvl4pPr marL="16002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4pPr>
    <a:lvl5pPr marL="2057400" indent="-228600" algn="l" defTabSz="457200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Arial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00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150"/>
    <p:restoredTop sz="94674"/>
  </p:normalViewPr>
  <p:slideViewPr>
    <p:cSldViewPr>
      <p:cViewPr varScale="1">
        <p:scale>
          <a:sx n="80" d="100"/>
          <a:sy n="80" d="100"/>
        </p:scale>
        <p:origin x="1062" y="90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.xml"/><Relationship Id="rId18" Type="http://schemas.openxmlformats.org/officeDocument/2006/relationships/slide" Target="slides/slide6.xml"/><Relationship Id="rId26" Type="http://schemas.openxmlformats.org/officeDocument/2006/relationships/slide" Target="slides/slide14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9.xml"/><Relationship Id="rId34" Type="http://schemas.openxmlformats.org/officeDocument/2006/relationships/slide" Target="slides/slide22.xml"/><Relationship Id="rId42" Type="http://schemas.openxmlformats.org/officeDocument/2006/relationships/font" Target="fonts/font3.fntdata"/><Relationship Id="rId47" Type="http://schemas.openxmlformats.org/officeDocument/2006/relationships/tableStyles" Target="tableStyles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4.xml"/><Relationship Id="rId29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2.xml"/><Relationship Id="rId32" Type="http://schemas.openxmlformats.org/officeDocument/2006/relationships/slide" Target="slides/slide20.xml"/><Relationship Id="rId37" Type="http://schemas.openxmlformats.org/officeDocument/2006/relationships/slide" Target="slides/slide25.xml"/><Relationship Id="rId40" Type="http://schemas.openxmlformats.org/officeDocument/2006/relationships/font" Target="fonts/font1.fntdata"/><Relationship Id="rId45" Type="http://schemas.openxmlformats.org/officeDocument/2006/relationships/viewProps" Target="view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3.xml"/><Relationship Id="rId23" Type="http://schemas.openxmlformats.org/officeDocument/2006/relationships/slide" Target="slides/slide11.xml"/><Relationship Id="rId28" Type="http://schemas.openxmlformats.org/officeDocument/2006/relationships/slide" Target="slides/slide16.xml"/><Relationship Id="rId36" Type="http://schemas.openxmlformats.org/officeDocument/2006/relationships/slide" Target="slides/slide24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7.xml"/><Relationship Id="rId31" Type="http://schemas.openxmlformats.org/officeDocument/2006/relationships/slide" Target="slides/slide19.xml"/><Relationship Id="rId44" Type="http://schemas.openxmlformats.org/officeDocument/2006/relationships/presProps" Target="presProp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2.xml"/><Relationship Id="rId22" Type="http://schemas.openxmlformats.org/officeDocument/2006/relationships/slide" Target="slides/slide10.xml"/><Relationship Id="rId27" Type="http://schemas.openxmlformats.org/officeDocument/2006/relationships/slide" Target="slides/slide15.xml"/><Relationship Id="rId30" Type="http://schemas.openxmlformats.org/officeDocument/2006/relationships/slide" Target="slides/slide18.xml"/><Relationship Id="rId35" Type="http://schemas.openxmlformats.org/officeDocument/2006/relationships/slide" Target="slides/slide23.xml"/><Relationship Id="rId43" Type="http://schemas.openxmlformats.org/officeDocument/2006/relationships/font" Target="fonts/font4.fntdata"/><Relationship Id="rId8" Type="http://schemas.openxmlformats.org/officeDocument/2006/relationships/slideMaster" Target="slideMasters/slideMaster8.xml"/><Relationship Id="rId3" Type="http://schemas.openxmlformats.org/officeDocument/2006/relationships/slideMaster" Target="slideMasters/slideMaster3.xml"/><Relationship Id="rId12" Type="http://schemas.openxmlformats.org/officeDocument/2006/relationships/slideMaster" Target="slideMasters/slideMaster12.xml"/><Relationship Id="rId17" Type="http://schemas.openxmlformats.org/officeDocument/2006/relationships/slide" Target="slides/slide5.xml"/><Relationship Id="rId25" Type="http://schemas.openxmlformats.org/officeDocument/2006/relationships/slide" Target="slides/slide13.xml"/><Relationship Id="rId33" Type="http://schemas.openxmlformats.org/officeDocument/2006/relationships/slide" Target="slides/slide21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0" Type="http://schemas.openxmlformats.org/officeDocument/2006/relationships/slide" Target="slides/slide8.xml"/><Relationship Id="rId41" Type="http://schemas.openxmlformats.org/officeDocument/2006/relationships/font" Target="fonts/font2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6211CF4-95D9-F745-A667-9438A1BE52A6}" type="datetimeFigureOut">
              <a:rPr lang="en-US" altLang="x-none"/>
              <a:pPr>
                <a:defRPr/>
              </a:pPr>
              <a:t>10/5/2021</a:t>
            </a:fld>
            <a:endParaRPr lang="en-US" altLang="x-non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Clr>
                <a:srgbClr val="000000"/>
              </a:buClr>
              <a:buSzPct val="100000"/>
              <a:buFont typeface="Times New Roman" charset="0"/>
              <a:buNone/>
              <a:defRPr sz="1200"/>
            </a:lvl1pPr>
          </a:lstStyle>
          <a:p>
            <a:pPr>
              <a:defRPr/>
            </a:pPr>
            <a:fld id="{8A13EF08-63AF-DA4E-AD7A-D9A136F4BD1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482" name="AutoShape 1"/>
          <p:cNvSpPr>
            <a:spLocks noChangeArrowheads="1"/>
          </p:cNvSpPr>
          <p:nvPr/>
        </p:nvSpPr>
        <p:spPr bwMode="auto">
          <a:xfrm>
            <a:off x="0" y="0"/>
            <a:ext cx="6858000" cy="9144000"/>
          </a:xfrm>
          <a:prstGeom prst="roundRect">
            <a:avLst>
              <a:gd name="adj" fmla="val 23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48483" name="Text Box 2"/>
          <p:cNvSpPr txBox="1">
            <a:spLocks noChangeArrowheads="1"/>
          </p:cNvSpPr>
          <p:nvPr/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dt"/>
          </p:nvPr>
        </p:nvSpPr>
        <p:spPr bwMode="auto">
          <a:xfrm>
            <a:off x="3884613" y="0"/>
            <a:ext cx="2970212" cy="4556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Arial Unicode MS" charset="0"/>
                <a:cs typeface="Arial Unicode MS" charset="0"/>
              </a:defRPr>
            </a:lvl1pPr>
          </a:lstStyle>
          <a:p>
            <a:pPr>
              <a:defRPr/>
            </a:pPr>
            <a:endParaRPr lang="en-US" altLang="x-none"/>
          </a:p>
        </p:txBody>
      </p:sp>
      <p:sp>
        <p:nvSpPr>
          <p:cNvPr id="148485" name="Rectangle 4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143000" y="685800"/>
            <a:ext cx="4570413" cy="3427413"/>
          </a:xfrm>
          <a:prstGeom prst="rect">
            <a:avLst/>
          </a:prstGeom>
          <a:noFill/>
          <a:ln w="12600" cap="sq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3317" name="Rectangle 5"/>
          <p:cNvSpPr>
            <a:spLocks noGrp="1" noChangeArrowheads="1"/>
          </p:cNvSpPr>
          <p:nvPr>
            <p:ph type="body"/>
          </p:nvPr>
        </p:nvSpPr>
        <p:spPr bwMode="auto">
          <a:xfrm>
            <a:off x="685800" y="4343400"/>
            <a:ext cx="5484813" cy="4113213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148487" name="Text Box 6"/>
          <p:cNvSpPr txBox="1">
            <a:spLocks noChangeArrowheads="1"/>
          </p:cNvSpPr>
          <p:nvPr/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7"/>
          <p:cNvSpPr>
            <a:spLocks noGrp="1" noChangeArrowheads="1"/>
          </p:cNvSpPr>
          <p:nvPr>
            <p:ph type="sldNum"/>
          </p:nvPr>
        </p:nvSpPr>
        <p:spPr bwMode="auto">
          <a:xfrm>
            <a:off x="3884613" y="8685213"/>
            <a:ext cx="2970212" cy="455612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b" anchorCtr="0" compatLnSpc="1">
            <a:prstTxWarp prst="textNoShape">
              <a:avLst/>
            </a:prstTxWarp>
          </a:bodyPr>
          <a:lstStyle>
            <a:lvl1pPr marL="215900" indent="-215900" algn="r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3957132-C3D2-0B41-8DF0-69358282AA4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ＭＳ Ｐゴシック" charset="0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charset="0"/>
      <a:defRPr sz="1200" kern="1200">
        <a:solidFill>
          <a:srgbClr val="000000"/>
        </a:solidFill>
        <a:latin typeface="Times New Roman" charset="0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5C3C74D-D62E-A54E-A0E0-894F3E246E15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</a:t>
            </a:fld>
            <a:endParaRPr lang="en-US" altLang="x-none"/>
          </a:p>
        </p:txBody>
      </p:sp>
      <p:sp>
        <p:nvSpPr>
          <p:cNvPr id="15155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5058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13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4657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88870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706E838A-9EE9-654A-B91E-CD19111A9618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15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64472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16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3826538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D7941E97-C251-7149-8408-087F56743511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17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341541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19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663645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20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6168072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21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34617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22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30894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 marL="215900" indent="-215900"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/>
            <a:fld id="{3C7F27C8-1323-D040-B4BA-E8CDE9A50827}" type="slidenum">
              <a:rPr lang="en-US" altLang="x-none" sz="1200">
                <a:solidFill>
                  <a:srgbClr val="000000"/>
                </a:solidFill>
                <a:latin typeface="Times New Roman" charset="0"/>
              </a:rPr>
              <a:pPr eaLnBrk="1" hangingPunct="1"/>
              <a:t>23</a:t>
            </a:fld>
            <a:endParaRPr lang="en-US" altLang="x-none" sz="1200">
              <a:solidFill>
                <a:srgbClr val="000000"/>
              </a:solidFill>
              <a:latin typeface="Times New Roman" charset="0"/>
            </a:endParaRPr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240806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0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07C57594-F101-AD4A-95A0-BEEBCB4C419D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</a:t>
            </a:fld>
            <a:endParaRPr lang="en-US" altLang="x-none"/>
          </a:p>
        </p:txBody>
      </p:sp>
      <p:sp>
        <p:nvSpPr>
          <p:cNvPr id="15360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813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/>
          <p:cNvSpPr>
            <a:spLocks noGrp="1" noChangeArrowheads="1"/>
          </p:cNvSpPr>
          <p:nvPr>
            <p:ph type="sldNum" sz="quarter"/>
          </p:nvPr>
        </p:nvSpPr>
        <p:spPr/>
        <p:txBody>
          <a:bodyPr/>
          <a:lstStyle/>
          <a:p>
            <a:pPr>
              <a:defRPr/>
            </a:pPr>
            <a:fld id="{2A570906-C557-7A46-B050-71FF7E51BD95}" type="slidenum">
              <a:rPr lang="en-US"/>
              <a:pPr>
                <a:defRPr/>
              </a:pPr>
              <a:t>24</a:t>
            </a:fld>
            <a:endParaRPr lang="en-US"/>
          </a:p>
        </p:txBody>
      </p:sp>
      <p:sp>
        <p:nvSpPr>
          <p:cNvPr id="46081" name="Text Box 1"/>
          <p:cNvSpPr txBox="1">
            <a:spLocks noGrp="1" noRot="1" noChangeAspect="1" noChangeArrowheads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69757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226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263C0BD-BF43-B140-AE76-DECCEE9D31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25</a:t>
            </a:fld>
            <a:endParaRPr lang="en-US" altLang="x-none"/>
          </a:p>
        </p:txBody>
      </p:sp>
      <p:sp>
        <p:nvSpPr>
          <p:cNvPr id="180227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632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5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B934ED47-A15F-884D-97FF-79A97564155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3</a:t>
            </a:fld>
            <a:endParaRPr lang="en-US" altLang="x-none"/>
          </a:p>
        </p:txBody>
      </p:sp>
      <p:sp>
        <p:nvSpPr>
          <p:cNvPr id="15565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6082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9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8EAE2D43-B533-FC4B-8C40-E4ECD9751156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5</a:t>
            </a:fld>
            <a:endParaRPr lang="en-US" altLang="x-none"/>
          </a:p>
        </p:txBody>
      </p:sp>
      <p:sp>
        <p:nvSpPr>
          <p:cNvPr id="16179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4710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961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defRPr/>
            </a:pPr>
            <a:endParaRPr lang="en-US" dirty="0">
              <a:cs typeface="+mn-cs"/>
            </a:endParaRPr>
          </a:p>
        </p:txBody>
      </p:sp>
      <p:sp>
        <p:nvSpPr>
          <p:cNvPr id="168963" name="Slide Number Placeholder 3"/>
          <p:cNvSpPr>
            <a:spLocks noGrp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FDE41602-C361-A14E-8648-CBD79877F6E1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7</a:t>
            </a:fld>
            <a:endParaRPr lang="en-US" altLang="x-none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34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5F0EB34E-48D6-7B4A-ABA7-F892B36D1E34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9</a:t>
            </a:fld>
            <a:endParaRPr lang="en-US" altLang="x-none"/>
          </a:p>
        </p:txBody>
      </p:sp>
      <p:sp>
        <p:nvSpPr>
          <p:cNvPr id="172035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2226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2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150D3389-E880-7649-BD3B-48B97852FBA9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10</a:t>
            </a:fld>
            <a:endParaRPr lang="en-US" altLang="x-none"/>
          </a:p>
        </p:txBody>
      </p:sp>
      <p:sp>
        <p:nvSpPr>
          <p:cNvPr id="174083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3250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endParaRPr lang="en-US">
              <a:cs typeface="+mn-cs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130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3E3BA4AE-70A0-E243-9BD6-E70614CD48F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11</a:t>
            </a:fld>
            <a:endParaRPr lang="en-US" altLang="x-none"/>
          </a:p>
        </p:txBody>
      </p:sp>
      <p:sp>
        <p:nvSpPr>
          <p:cNvPr id="176131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78" name="Rectangle 7"/>
          <p:cNvSpPr>
            <a:spLocks noGrp="1" noChangeArrowheads="1"/>
          </p:cNvSpPr>
          <p:nvPr>
            <p:ph type="sldNum" sz="quarter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1pPr>
            <a:lvl2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2pPr>
            <a:lvl3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3pPr>
            <a:lvl4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4pPr>
            <a:lvl5pPr>
              <a:spcBef>
                <a:spcPct val="30000"/>
              </a:spcBef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3000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000000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>
              <a:spcBef>
                <a:spcPct val="0"/>
              </a:spcBef>
              <a:buSzPct val="45000"/>
              <a:buFont typeface="Wingdings" charset="2"/>
              <a:buNone/>
            </a:pPr>
            <a:fld id="{6EE3A733-988A-4746-A92D-DD6E9648E468}" type="slidenum">
              <a:rPr lang="en-US" altLang="x-none"/>
              <a:pPr>
                <a:spcBef>
                  <a:spcPct val="0"/>
                </a:spcBef>
                <a:buSzPct val="45000"/>
                <a:buFont typeface="Wingdings" charset="2"/>
                <a:buNone/>
              </a:pPr>
              <a:t>12</a:t>
            </a:fld>
            <a:endParaRPr lang="en-US" altLang="x-none"/>
          </a:p>
        </p:txBody>
      </p:sp>
      <p:sp>
        <p:nvSpPr>
          <p:cNvPr id="178179" name="Text Box 1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solidFill>
            <a:srgbClr val="FFFFFF"/>
          </a:solidFill>
          <a:ln/>
        </p:spPr>
      </p:sp>
      <p:sp>
        <p:nvSpPr>
          <p:cNvPr id="54274" name="Text Box 2"/>
          <p:cNvSpPr txBox="1">
            <a:spLocks noGrp="1" noChangeArrowheads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ln/>
          <a:extLst>
            <a:ext uri="{AF507438-7753-43e0-B8FC-AC1667EBCBE1}"/>
          </a:extLst>
        </p:spPr>
        <p:txBody>
          <a:bodyPr wrap="none" anchor="ctr"/>
          <a:lstStyle/>
          <a:p>
            <a:pPr>
              <a:defRPr/>
            </a:pPr>
            <a:r>
              <a:rPr lang="en-US" dirty="0">
                <a:cs typeface="+mn-cs"/>
              </a:rPr>
              <a:t>Describe the importance of the homework and address concerns about rigidity for grad students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0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0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9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34E179-82C1-794A-AF94-B835AF2542E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167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69E5FBE-60FA-E943-A0B0-17391326A0A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190939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96C1C0-9EE3-3A4F-8216-3D837CEF8E5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4008830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921A790-591B-7840-AF82-49814E3C14F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6139020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E614A0-D8B1-9D49-9EA2-11F2B5FEB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19800507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86FA127-6EB4-4A42-B7BD-D6446FE7443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36928130"/>
      </p:ext>
    </p:extLst>
  </p:cSld>
  <p:clrMapOvr>
    <a:masterClrMapping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13408D5-6A57-F642-B642-0B9266DD804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84187418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C3D5B0-593E-6E47-86E2-A15D20CA0B4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1863710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7B64025-5A85-7948-A89F-7514B8ECE91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3656354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57C650-061B-8F4D-B711-72032C505C5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6737783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A2F3840-5465-9C42-ABA1-96B2A8B9FB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7011857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B6C96EB-B6C7-3B41-8097-654956CE034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205740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F37701-CDDE-7447-8C25-9E31D1A0E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819605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17911D5-9E48-6C44-9B7B-1A8A796695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157582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7E129A6-3E33-1D4F-999D-329588F408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0004647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DBEB7D-77DD-8345-86F6-9918AFE8C1A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76791641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0F060A-7D31-E74E-B42F-6C6544C3162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8906307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A21F34-9FAD-9041-8FCE-27060AFA65E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0450061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AFF29A-B0CB-3244-B196-89050A2BB2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01970508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3A86D74-66F9-A64B-AA69-A4FF18B380F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4546760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3D6D05-13C7-9641-B39B-6DAC324885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81483008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09340C-FD7A-A64B-B65F-F4EC999DAF7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51115294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F8AC6F7-606B-6249-8D74-F4A5EE3523C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907553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BD1D8C-DEC7-944C-B3F4-30363805024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9158370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35275-FF14-7A4D-A9F3-B83C08E27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92428928"/>
      </p:ext>
    </p:extLst>
  </p:cSld>
  <p:clrMapOvr>
    <a:masterClrMapping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943745-7126-9346-9341-983EFE42A9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485225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669477-5EC4-0947-9C68-DD8688ED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75839054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CC6EC82-25AC-AF43-BE2F-D2F123860A4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7879150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919945-E944-FB43-80C7-ABE59BB4419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849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2B33BD3-8D0D-4D48-8AE9-1A851E28C4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2610885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F826019-D506-5849-8A66-383E2969B98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4329864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2F6B57-29A6-DB4A-A48A-095E79A64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2024894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7FBE46-0CAD-BC49-A343-4133224B85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6762884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E1FD992-E34C-A14F-8A81-3D1D3D6BDE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5018312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101EB6-3B03-3046-B01F-9CE2F7022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5720718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EEAC7B-6E73-8F40-AB01-E052B2062D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5804844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DB9DFD-854E-374B-AA1E-F569C56905B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98271769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8A5A5F5-E040-0147-A524-23B43AA9976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26789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59572DF-060E-9344-83AB-9ACB6D9892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40383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F684395-9A8C-514E-B025-52D13B0630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164542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D4E343-6B6A-5F48-8B07-A3BF0A7EE1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305673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98A940-B038-6647-873E-0F63F58DB1D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2934467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5BF5D3-DDD5-5E48-967C-78E2F6B606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4382696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2C6977F-6D06-854F-ACFD-7865602D1A4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93930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5C5A17C-7B0F-934E-B794-68787740D6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109994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903304-C510-4B4F-8ADE-26AF6B59BC2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8973272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1508172-C904-6841-9C84-314DB2AB0EE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93422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5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4CC5EE1-89EC-2542-882C-3B0D7AC910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5364119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B52CDE4-A5D6-3F4D-9992-7AEF4E96308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8063432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865D0E-5061-C548-88EE-5569DA521AB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3450331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6D4FAA5-E750-FD42-BB70-05D04FC3757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55611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417D4C-B480-2040-B276-02261CAD922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40334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DA216E8-4824-1B45-B97A-7E7BDA5F9E3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199987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6D2299-EAF9-894D-8C21-76A661BAF7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45877483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82B1CBC-BE39-E649-8CCA-3D8B5AE2418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21079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Footer Placeholder 3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1" name="Slide Number Placeholder 4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7DF1F3-3A8C-6444-9DF0-BDF3B77C0D1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3140926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A7C572-D1DB-1F46-AC69-DFA2CED93C9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8357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40A4D0-ED9A-A744-9891-17C9042539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09305957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ADD4EE-BAA4-2E4B-88A1-C488F2D9E1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4517462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2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13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C46327-57F7-7B4E-B74E-731B923F231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6862613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88D4DD-9915-F947-9D72-C3FD6E164D8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30187732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B26229C-470B-2445-959B-63706BDA0D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5556032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3BC792-C034-AF48-8571-633211307A9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960278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4A4360-394E-6D48-AF01-FF1CAB391B7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52965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7CC55F-7E29-054F-8021-710329E1C1C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31922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E8EB52E-84A8-4341-851B-727A3F19D76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7323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A57D4DA-B059-8F47-8080-A83612BDF0D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9064054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E2D75D3-F01F-DA4F-A636-085FD1591A0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58683426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9873BA6-6C91-7F4B-AF80-B68476E6EF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02232942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241B39-B092-024A-9436-D414FD11F02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6720328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9A92C8-4F9A-D949-A40E-DEC3DA84E31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5541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FC1BC6-9886-004D-9AF6-47BCA3B0C7D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2151720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DA9AB6-009C-FE46-A34C-1D94DD8C4BB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380396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FB610A-2BE5-D645-8E5C-00F362DBEC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063014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06659C6-8768-B442-88F2-07C6DA42D5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48513824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6CFDC91-D79B-224B-BDE2-F5B4829112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0475668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14551D-6591-414F-9F8E-A7C18AC2380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1443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Footer Placeholder 6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4" name="Slide Number Placeholder 7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BF850A-875D-554D-8A5E-CF377EC068A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14366247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DD2ABFA-A947-444A-9A04-DEA599F7FBE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09949228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E55940-D152-0945-A4FB-CB47680BF86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68831021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9B7A41-0771-F446-AF51-85273E7124A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06540127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3947EC-7ECF-6646-93EB-05AC65084D1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1641760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4DEE8-54F8-2B4E-AE7D-285A618D51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6952368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2590EC2-35DE-D34D-8558-0020167C1B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17763969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0C9854-34E4-774D-B8FB-DF5DB88A105B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44757206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F548536-0722-C246-9CD8-DDCAC2FB68A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248570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253A98-956F-754E-980E-96C0F3E62C8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5372486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FDA174-6509-6642-9B60-8D1B4CC5C2C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288602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4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" name="Picture 11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" name="Rectangle 12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" name="Picture 1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1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Footer Placeholder 2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0" name="Slide Number Placeholder 3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654572-8C1D-F141-995C-CCE926B2FBD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33209576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EBB398-FA97-C147-A74A-2F56F100BC3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036860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112328-B067-3B4A-B55D-45183094A06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34763036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C3F247-53A4-1E43-A629-79EA6035170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44658779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3AB81F-AECE-6042-A863-F41E7421D00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2158882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FC6462-5463-5E46-8758-462C3BCC324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79445670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6B9DDF-4344-EB4F-AB48-095D2602220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4504412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DE8FE5-0ABC-9143-90F5-3BC0225690E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8215929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215745-8A22-E04E-9C4C-0FC965744FE9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03769805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8D49803-D2EC-7549-88F0-666E7215333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5065450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9F1AA5-1461-FF4B-9152-C2084F39B67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9982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4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Footer Placeholder 1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9" name="Slide Number Placeholder 2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809C7-5EC7-6542-99AB-B9F43FD06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5764722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BDAA7FB-2B84-D942-A798-0015113DF4C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68535283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4C65FF-0657-3440-B41D-69F0CF468B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39435699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F3A47B-B38C-184F-B00C-3A36C770291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24748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27F8ADA-C949-394C-AE71-B5975E4751C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39616467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38DDE4-E0F1-8941-B60D-9BFB4ADDA43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23802565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D6299EB-87B8-574F-88CC-CDDB413AB56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1424090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9415434-5594-334E-9DF9-4BF964F0B1E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769133675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26F2A75-24E9-8B47-995C-BFE8FFAFD4F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918583010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36DA9C1-B52F-224A-A444-5EA5A520D3B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57689365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0A70922-6D0E-FB4F-B545-4EF6A584FDF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833157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F45FE55-EECD-8E43-BB66-C190F57FF3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83469607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5FED187-31A5-0849-8720-798BF1DF087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21198879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96D5102-528B-394F-B2AA-C90A43EABCF5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379948130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1D6121-FA97-4547-B06A-8F7101354C4D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12316957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654F617-BF5C-2741-950B-F79FE3E081B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658927742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29B6C9-9CB8-E647-A120-5080AB6DA7B3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818370793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E8963-29AB-2647-820C-81B281A3C5C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72642563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A1A8F6-60E2-D049-801B-17D3F192688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130709556"/>
      </p:ext>
    </p:extLst>
  </p:cSld>
  <p:clrMapOvr>
    <a:masterClrMapping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738F1F-18AE-BA49-A055-83B45CA0E1E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545693967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D07892-FD9B-FA41-8782-EC4ECFAA5326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368825610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11EDA4A-00BA-794A-9688-10BC93C4A3EE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214222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" name="Picture 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Footer Placeholder 4"/>
          <p:cNvSpPr>
            <a:spLocks noGrp="1"/>
          </p:cNvSpPr>
          <p:nvPr>
            <p:ph type="ft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2" name="Slide Number Placeholder 5"/>
          <p:cNvSpPr>
            <a:spLocks noGrp="1"/>
          </p:cNvSpPr>
          <p:nvPr>
            <p:ph type="sldNum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D665F58-C5B2-B547-9CDE-CC0CB99F80F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16823878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80A0FB-2FA4-8A4E-A9C4-315C09C2766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2040010802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vert="horz"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EECB058-3CDF-7B49-9E21-AB77226ADBA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885124859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</p:spPr>
        <p:txBody>
          <a:bodyPr vert="horz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ECD8EF3-7F99-8147-93F7-4B6AF290127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67261022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</p:spPr>
        <p:txBody>
          <a:bodyPr vert="horz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</p:spPr>
        <p:txBody>
          <a:bodyPr vert="horz"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F6D53CF-A0D2-C547-9D88-9D8ED6F0E92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701278253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A9FD86-5CF4-0B4C-9010-B15B85BE932F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993343435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60A4D525-C1FD-7E4B-B8EB-1A83D29BFFA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85240267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</p:spPr>
        <p:txBody>
          <a:bodyPr vert="horz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13654-71EE-C34B-A308-4692008F3B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65806420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vert="horz"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</p:spPr>
        <p:txBody>
          <a:bodyPr vert="horz"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EB7E17-BB62-5241-86B8-82DC86EF8DF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544378613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A666061-EDD5-8941-8CEB-61C66686BC6A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091012471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8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" name="Rectangle 9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1EED35-A7BC-E244-9CF9-9B6A7C98C2E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  <p:extLst>
      <p:ext uri="{BB962C8B-B14F-4D97-AF65-F5344CB8AC3E}">
        <p14:creationId xmlns:p14="http://schemas.microsoft.com/office/powerpoint/2010/main" val="14312220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jpeg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7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02.xml"/><Relationship Id="rId7" Type="http://schemas.openxmlformats.org/officeDocument/2006/relationships/slideLayout" Target="../slideLayouts/slideLayout106.xml"/><Relationship Id="rId12" Type="http://schemas.openxmlformats.org/officeDocument/2006/relationships/theme" Target="../theme/theme10.xml"/><Relationship Id="rId2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100.xml"/><Relationship Id="rId6" Type="http://schemas.openxmlformats.org/officeDocument/2006/relationships/slideLayout" Target="../slideLayouts/slideLayout105.xml"/><Relationship Id="rId11" Type="http://schemas.openxmlformats.org/officeDocument/2006/relationships/slideLayout" Target="../slideLayouts/slideLayout110.xml"/><Relationship Id="rId5" Type="http://schemas.openxmlformats.org/officeDocument/2006/relationships/slideLayout" Target="../slideLayouts/slideLayout104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9.xml"/><Relationship Id="rId4" Type="http://schemas.openxmlformats.org/officeDocument/2006/relationships/slideLayout" Target="../slideLayouts/slideLayout103.xml"/><Relationship Id="rId9" Type="http://schemas.openxmlformats.org/officeDocument/2006/relationships/slideLayout" Target="../slideLayouts/slideLayout108.xml"/><Relationship Id="rId14" Type="http://schemas.openxmlformats.org/officeDocument/2006/relationships/image" Target="../media/image2.jpeg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13.xml"/><Relationship Id="rId7" Type="http://schemas.openxmlformats.org/officeDocument/2006/relationships/slideLayout" Target="../slideLayouts/slideLayout117.xml"/><Relationship Id="rId12" Type="http://schemas.openxmlformats.org/officeDocument/2006/relationships/theme" Target="../theme/theme11.xml"/><Relationship Id="rId2" Type="http://schemas.openxmlformats.org/officeDocument/2006/relationships/slideLayout" Target="../slideLayouts/slideLayout112.xml"/><Relationship Id="rId1" Type="http://schemas.openxmlformats.org/officeDocument/2006/relationships/slideLayout" Target="../slideLayouts/slideLayout111.xml"/><Relationship Id="rId6" Type="http://schemas.openxmlformats.org/officeDocument/2006/relationships/slideLayout" Target="../slideLayouts/slideLayout116.xml"/><Relationship Id="rId11" Type="http://schemas.openxmlformats.org/officeDocument/2006/relationships/slideLayout" Target="../slideLayouts/slideLayout121.xml"/><Relationship Id="rId5" Type="http://schemas.openxmlformats.org/officeDocument/2006/relationships/slideLayout" Target="../slideLayouts/slideLayout11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20.xml"/><Relationship Id="rId4" Type="http://schemas.openxmlformats.org/officeDocument/2006/relationships/slideLayout" Target="../slideLayouts/slideLayout114.xml"/><Relationship Id="rId9" Type="http://schemas.openxmlformats.org/officeDocument/2006/relationships/slideLayout" Target="../slideLayouts/slideLayout119.xml"/><Relationship Id="rId14" Type="http://schemas.openxmlformats.org/officeDocument/2006/relationships/image" Target="../media/image2.jpeg"/></Relationships>
</file>

<file path=ppt/slideMasters/_rels/slideMaster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24.xml"/><Relationship Id="rId7" Type="http://schemas.openxmlformats.org/officeDocument/2006/relationships/slideLayout" Target="../slideLayouts/slideLayout128.xml"/><Relationship Id="rId12" Type="http://schemas.openxmlformats.org/officeDocument/2006/relationships/theme" Target="../theme/theme12.xml"/><Relationship Id="rId2" Type="http://schemas.openxmlformats.org/officeDocument/2006/relationships/slideLayout" Target="../slideLayouts/slideLayout123.xml"/><Relationship Id="rId1" Type="http://schemas.openxmlformats.org/officeDocument/2006/relationships/slideLayout" Target="../slideLayouts/slideLayout122.xml"/><Relationship Id="rId6" Type="http://schemas.openxmlformats.org/officeDocument/2006/relationships/slideLayout" Target="../slideLayouts/slideLayout127.xml"/><Relationship Id="rId11" Type="http://schemas.openxmlformats.org/officeDocument/2006/relationships/slideLayout" Target="../slideLayouts/slideLayout132.xml"/><Relationship Id="rId5" Type="http://schemas.openxmlformats.org/officeDocument/2006/relationships/slideLayout" Target="../slideLayouts/slideLayout12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31.xml"/><Relationship Id="rId4" Type="http://schemas.openxmlformats.org/officeDocument/2006/relationships/slideLayout" Target="../slideLayouts/slideLayout125.xml"/><Relationship Id="rId9" Type="http://schemas.openxmlformats.org/officeDocument/2006/relationships/slideLayout" Target="../slideLayouts/slideLayout130.xml"/><Relationship Id="rId14" Type="http://schemas.openxmlformats.org/officeDocument/2006/relationships/image" Target="../media/image2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17" Type="http://schemas.openxmlformats.org/officeDocument/2006/relationships/image" Target="../media/image5.png"/><Relationship Id="rId2" Type="http://schemas.openxmlformats.org/officeDocument/2006/relationships/slideLayout" Target="../slideLayouts/slideLayout13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jpeg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image" Target="../media/image2.jpe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Relationship Id="rId14" Type="http://schemas.openxmlformats.org/officeDocument/2006/relationships/image" Target="../media/image2.jpeg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2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47.xml"/><Relationship Id="rId7" Type="http://schemas.openxmlformats.org/officeDocument/2006/relationships/slideLayout" Target="../slideLayouts/slideLayout51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46.xml"/><Relationship Id="rId1" Type="http://schemas.openxmlformats.org/officeDocument/2006/relationships/slideLayout" Target="../slideLayouts/slideLayout45.xml"/><Relationship Id="rId6" Type="http://schemas.openxmlformats.org/officeDocument/2006/relationships/slideLayout" Target="../slideLayouts/slideLayout50.xml"/><Relationship Id="rId11" Type="http://schemas.openxmlformats.org/officeDocument/2006/relationships/slideLayout" Target="../slideLayouts/slideLayout55.xml"/><Relationship Id="rId5" Type="http://schemas.openxmlformats.org/officeDocument/2006/relationships/slideLayout" Target="../slideLayouts/slideLayout49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54.xml"/><Relationship Id="rId4" Type="http://schemas.openxmlformats.org/officeDocument/2006/relationships/slideLayout" Target="../slideLayouts/slideLayout48.xml"/><Relationship Id="rId9" Type="http://schemas.openxmlformats.org/officeDocument/2006/relationships/slideLayout" Target="../slideLayouts/slideLayout53.xml"/><Relationship Id="rId14" Type="http://schemas.openxmlformats.org/officeDocument/2006/relationships/image" Target="../media/image2.jpeg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3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58.xml"/><Relationship Id="rId7" Type="http://schemas.openxmlformats.org/officeDocument/2006/relationships/slideLayout" Target="../slideLayouts/slideLayout62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57.xml"/><Relationship Id="rId1" Type="http://schemas.openxmlformats.org/officeDocument/2006/relationships/slideLayout" Target="../slideLayouts/slideLayout56.xml"/><Relationship Id="rId6" Type="http://schemas.openxmlformats.org/officeDocument/2006/relationships/slideLayout" Target="../slideLayouts/slideLayout61.xml"/><Relationship Id="rId11" Type="http://schemas.openxmlformats.org/officeDocument/2006/relationships/slideLayout" Target="../slideLayouts/slideLayout66.xml"/><Relationship Id="rId5" Type="http://schemas.openxmlformats.org/officeDocument/2006/relationships/slideLayout" Target="../slideLayouts/slideLayout60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65.xml"/><Relationship Id="rId4" Type="http://schemas.openxmlformats.org/officeDocument/2006/relationships/slideLayout" Target="../slideLayouts/slideLayout59.xml"/><Relationship Id="rId9" Type="http://schemas.openxmlformats.org/officeDocument/2006/relationships/slideLayout" Target="../slideLayouts/slideLayout64.xml"/><Relationship Id="rId14" Type="http://schemas.openxmlformats.org/officeDocument/2006/relationships/image" Target="../media/image2.jpeg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4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69.xml"/><Relationship Id="rId7" Type="http://schemas.openxmlformats.org/officeDocument/2006/relationships/slideLayout" Target="../slideLayouts/slideLayout73.xml"/><Relationship Id="rId12" Type="http://schemas.openxmlformats.org/officeDocument/2006/relationships/theme" Target="../theme/theme7.xml"/><Relationship Id="rId2" Type="http://schemas.openxmlformats.org/officeDocument/2006/relationships/slideLayout" Target="../slideLayouts/slideLayout68.xml"/><Relationship Id="rId1" Type="http://schemas.openxmlformats.org/officeDocument/2006/relationships/slideLayout" Target="../slideLayouts/slideLayout67.xml"/><Relationship Id="rId6" Type="http://schemas.openxmlformats.org/officeDocument/2006/relationships/slideLayout" Target="../slideLayouts/slideLayout72.xml"/><Relationship Id="rId11" Type="http://schemas.openxmlformats.org/officeDocument/2006/relationships/slideLayout" Target="../slideLayouts/slideLayout77.xml"/><Relationship Id="rId5" Type="http://schemas.openxmlformats.org/officeDocument/2006/relationships/slideLayout" Target="../slideLayouts/slideLayout71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76.xml"/><Relationship Id="rId4" Type="http://schemas.openxmlformats.org/officeDocument/2006/relationships/slideLayout" Target="../slideLayouts/slideLayout70.xml"/><Relationship Id="rId9" Type="http://schemas.openxmlformats.org/officeDocument/2006/relationships/slideLayout" Target="../slideLayouts/slideLayout75.xml"/><Relationship Id="rId14" Type="http://schemas.openxmlformats.org/officeDocument/2006/relationships/image" Target="../media/image2.jpeg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5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80.xml"/><Relationship Id="rId7" Type="http://schemas.openxmlformats.org/officeDocument/2006/relationships/slideLayout" Target="../slideLayouts/slideLayout84.xml"/><Relationship Id="rId12" Type="http://schemas.openxmlformats.org/officeDocument/2006/relationships/theme" Target="../theme/theme8.xml"/><Relationship Id="rId2" Type="http://schemas.openxmlformats.org/officeDocument/2006/relationships/slideLayout" Target="../slideLayouts/slideLayout79.xml"/><Relationship Id="rId1" Type="http://schemas.openxmlformats.org/officeDocument/2006/relationships/slideLayout" Target="../slideLayouts/slideLayout78.xml"/><Relationship Id="rId6" Type="http://schemas.openxmlformats.org/officeDocument/2006/relationships/slideLayout" Target="../slideLayouts/slideLayout83.xml"/><Relationship Id="rId11" Type="http://schemas.openxmlformats.org/officeDocument/2006/relationships/slideLayout" Target="../slideLayouts/slideLayout88.xml"/><Relationship Id="rId5" Type="http://schemas.openxmlformats.org/officeDocument/2006/relationships/slideLayout" Target="../slideLayouts/slideLayout82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87.xml"/><Relationship Id="rId4" Type="http://schemas.openxmlformats.org/officeDocument/2006/relationships/slideLayout" Target="../slideLayouts/slideLayout81.xml"/><Relationship Id="rId9" Type="http://schemas.openxmlformats.org/officeDocument/2006/relationships/slideLayout" Target="../slideLayouts/slideLayout86.xml"/><Relationship Id="rId14" Type="http://schemas.openxmlformats.org/officeDocument/2006/relationships/image" Target="../media/image2.jpeg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6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91.xml"/><Relationship Id="rId7" Type="http://schemas.openxmlformats.org/officeDocument/2006/relationships/slideLayout" Target="../slideLayouts/slideLayout95.xml"/><Relationship Id="rId12" Type="http://schemas.openxmlformats.org/officeDocument/2006/relationships/theme" Target="../theme/theme9.xml"/><Relationship Id="rId2" Type="http://schemas.openxmlformats.org/officeDocument/2006/relationships/slideLayout" Target="../slideLayouts/slideLayout90.xml"/><Relationship Id="rId1" Type="http://schemas.openxmlformats.org/officeDocument/2006/relationships/slideLayout" Target="../slideLayouts/slideLayout89.xml"/><Relationship Id="rId6" Type="http://schemas.openxmlformats.org/officeDocument/2006/relationships/slideLayout" Target="../slideLayouts/slideLayout94.xml"/><Relationship Id="rId11" Type="http://schemas.openxmlformats.org/officeDocument/2006/relationships/slideLayout" Target="../slideLayouts/slideLayout99.xml"/><Relationship Id="rId5" Type="http://schemas.openxmlformats.org/officeDocument/2006/relationships/slideLayout" Target="../slideLayouts/slideLayout93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98.xml"/><Relationship Id="rId4" Type="http://schemas.openxmlformats.org/officeDocument/2006/relationships/slideLayout" Target="../slideLayouts/slideLayout92.xml"/><Relationship Id="rId9" Type="http://schemas.openxmlformats.org/officeDocument/2006/relationships/slideLayout" Target="../slideLayouts/slideLayout97.xml"/><Relationship Id="rId14" Type="http://schemas.openxmlformats.org/officeDocument/2006/relationships/image" Target="../media/image2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Rectangle 1"/>
          <p:cNvSpPr>
            <a:spLocks noGrp="1" noChangeArrowheads="1"/>
          </p:cNvSpPr>
          <p:nvPr>
            <p:ph type="ftr"/>
          </p:nvPr>
        </p:nvSpPr>
        <p:spPr bwMode="auto">
          <a:xfrm>
            <a:off x="2438400" y="6264275"/>
            <a:ext cx="3581400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>
                <a:solidFill>
                  <a:srgbClr val="000000"/>
                </a:solidFill>
                <a:ea typeface="ＭＳ Ｐゴシック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grpSp>
        <p:nvGrpSpPr>
          <p:cNvPr id="1027" name="Group 2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" name="Freeform 3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033" name="Picture 4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028" name="Rectangle 5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029" name="Picture 6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7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fld id="{DA4145C1-0604-134A-9BB4-F4D7038D50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69" r:id="rId1"/>
    <p:sldLayoutId id="2147486070" r:id="rId2"/>
    <p:sldLayoutId id="2147486071" r:id="rId3"/>
    <p:sldLayoutId id="2147486072" r:id="rId4"/>
    <p:sldLayoutId id="2147486073" r:id="rId5"/>
    <p:sldLayoutId id="2147486074" r:id="rId6"/>
    <p:sldLayoutId id="2147486075" r:id="rId7"/>
    <p:sldLayoutId id="2147486076" r:id="rId8"/>
    <p:sldLayoutId id="2147486077" r:id="rId9"/>
    <p:sldLayoutId id="2147486078" r:id="rId10"/>
    <p:sldLayoutId id="214748607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61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11625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11626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1161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1162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162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1622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0248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0249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2D63D295-2CF9-DB42-BDA7-DCD4F3DC5EB0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36" r:id="rId1"/>
    <p:sldLayoutId id="2147486037" r:id="rId2"/>
    <p:sldLayoutId id="2147486038" r:id="rId3"/>
    <p:sldLayoutId id="2147486039" r:id="rId4"/>
    <p:sldLayoutId id="2147486040" r:id="rId5"/>
    <p:sldLayoutId id="2147486041" r:id="rId6"/>
    <p:sldLayoutId id="2147486042" r:id="rId7"/>
    <p:sldLayoutId id="2147486043" r:id="rId8"/>
    <p:sldLayoutId id="2147486044" r:id="rId9"/>
    <p:sldLayoutId id="2147486045" r:id="rId10"/>
    <p:sldLayoutId id="2147486046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390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239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239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2390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2390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390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910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1272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1273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FD81A57-06EB-9F45-B989-B8F642AE5D9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47" r:id="rId1"/>
    <p:sldLayoutId id="2147486048" r:id="rId2"/>
    <p:sldLayoutId id="2147486049" r:id="rId3"/>
    <p:sldLayoutId id="2147486050" r:id="rId4"/>
    <p:sldLayoutId id="2147486051" r:id="rId5"/>
    <p:sldLayoutId id="2147486052" r:id="rId6"/>
    <p:sldLayoutId id="2147486053" r:id="rId7"/>
    <p:sldLayoutId id="2147486054" r:id="rId8"/>
    <p:sldLayoutId id="2147486055" r:id="rId9"/>
    <p:sldLayoutId id="2147486056" r:id="rId10"/>
    <p:sldLayoutId id="2147486057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19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6201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6202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619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619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619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6198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2296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2297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BC26BDB-BEA8-924B-B103-D652F1F8B46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58" r:id="rId1"/>
    <p:sldLayoutId id="2147486059" r:id="rId2"/>
    <p:sldLayoutId id="2147486060" r:id="rId3"/>
    <p:sldLayoutId id="2147486061" r:id="rId4"/>
    <p:sldLayoutId id="2147486062" r:id="rId5"/>
    <p:sldLayoutId id="2147486063" r:id="rId6"/>
    <p:sldLayoutId id="2147486064" r:id="rId7"/>
    <p:sldLayoutId id="2147486065" r:id="rId8"/>
    <p:sldLayoutId id="2147486066" r:id="rId9"/>
    <p:sldLayoutId id="2147486067" r:id="rId10"/>
    <p:sldLayoutId id="214748606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31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1332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1332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1331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1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18" name="Rectangle 7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19" name="Rectangle 8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FFFFFF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13320" name="Rectangle 9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13321" name="Picture 10"/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2" name="Freeform 11"/>
          <p:cNvSpPr>
            <a:spLocks noChangeArrowheads="1"/>
          </p:cNvSpPr>
          <p:nvPr/>
        </p:nvSpPr>
        <p:spPr bwMode="auto">
          <a:xfrm flipV="1">
            <a:off x="8167688" y="6346825"/>
            <a:ext cx="585787" cy="396875"/>
          </a:xfrm>
          <a:custGeom>
            <a:avLst/>
            <a:gdLst>
              <a:gd name="T0" fmla="*/ 0 w 585787"/>
              <a:gd name="T1" fmla="*/ 396875 h 396875"/>
              <a:gd name="T2" fmla="*/ 99219 w 585787"/>
              <a:gd name="T3" fmla="*/ 0 h 396875"/>
              <a:gd name="T4" fmla="*/ 486568 w 585787"/>
              <a:gd name="T5" fmla="*/ 0 h 396875"/>
              <a:gd name="T6" fmla="*/ 585787 w 585787"/>
              <a:gd name="T7" fmla="*/ 396875 h 396875"/>
              <a:gd name="T8" fmla="*/ 0 w 585787"/>
              <a:gd name="T9" fmla="*/ 396875 h 396875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585787" h="396875">
                <a:moveTo>
                  <a:pt x="0" y="396875"/>
                </a:moveTo>
                <a:lnTo>
                  <a:pt x="99219" y="0"/>
                </a:lnTo>
                <a:lnTo>
                  <a:pt x="486568" y="0"/>
                </a:lnTo>
                <a:lnTo>
                  <a:pt x="585787" y="396875"/>
                </a:lnTo>
                <a:lnTo>
                  <a:pt x="0" y="396875"/>
                </a:lnTo>
                <a:close/>
              </a:path>
            </a:pathLst>
          </a:custGeom>
          <a:solidFill>
            <a:srgbClr val="3B185A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pic>
        <p:nvPicPr>
          <p:cNvPr id="13323" name="Picture 12"/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69275" y="6348413"/>
            <a:ext cx="5937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324" name="Text Box 13"/>
          <p:cNvSpPr txBox="1">
            <a:spLocks noChangeArrowheads="1"/>
          </p:cNvSpPr>
          <p:nvPr/>
        </p:nvSpPr>
        <p:spPr bwMode="auto">
          <a:xfrm>
            <a:off x="447675" y="59436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2062" name="Rectangle 14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5943600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FFFFFF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2063" name="Rectangle 15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59436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</a:tabLst>
              <a:defRPr sz="1800">
                <a:solidFill>
                  <a:srgbClr val="FFFFFF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D15FDF9-6607-0942-BC8F-47D38CB74FBC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48" r:id="rId1"/>
    <p:sldLayoutId id="2147485949" r:id="rId2"/>
    <p:sldLayoutId id="2147485950" r:id="rId3"/>
    <p:sldLayoutId id="2147485951" r:id="rId4"/>
    <p:sldLayoutId id="2147485952" r:id="rId5"/>
    <p:sldLayoutId id="2147485953" r:id="rId6"/>
    <p:sldLayoutId id="2147485954" r:id="rId7"/>
    <p:sldLayoutId id="2147485955" r:id="rId8"/>
    <p:sldLayoutId id="2147485956" r:id="rId9"/>
    <p:sldLayoutId id="2147485957" r:id="rId10"/>
    <p:sldLayoutId id="2147485958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0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3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4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2560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60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606" name="Rectangle 7"/>
          <p:cNvSpPr>
            <a:spLocks noChangeArrowheads="1"/>
          </p:cNvSpPr>
          <p:nvPr/>
        </p:nvSpPr>
        <p:spPr bwMode="auto">
          <a:xfrm>
            <a:off x="447675" y="152400"/>
            <a:ext cx="3314700" cy="2159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25607" name="Picture 8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5608" name="Group 9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25611" name="Freeform 10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25612" name="Picture 11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084" name="Rectangle 12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3085" name="Rectangle 13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248400"/>
            <a:ext cx="13795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96BAF836-378F-D144-98ED-847D273FD8F4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59" r:id="rId1"/>
    <p:sldLayoutId id="2147485960" r:id="rId2"/>
    <p:sldLayoutId id="2147485961" r:id="rId3"/>
    <p:sldLayoutId id="2147485962" r:id="rId4"/>
    <p:sldLayoutId id="2147485963" r:id="rId5"/>
    <p:sldLayoutId id="2147485964" r:id="rId6"/>
    <p:sldLayoutId id="2147485965" r:id="rId7"/>
    <p:sldLayoutId id="2147485966" r:id="rId8"/>
    <p:sldLayoutId id="2147485967" r:id="rId9"/>
    <p:sldLayoutId id="2147485968" r:id="rId10"/>
    <p:sldLayoutId id="214748596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89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37896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37897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3789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3789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89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103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104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553200" y="6264275"/>
            <a:ext cx="15986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D277B2AC-9A44-594A-8CB3-7E8168395972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70" r:id="rId1"/>
    <p:sldLayoutId id="2147485971" r:id="rId2"/>
    <p:sldLayoutId id="2147485972" r:id="rId3"/>
    <p:sldLayoutId id="2147485973" r:id="rId4"/>
    <p:sldLayoutId id="2147485974" r:id="rId5"/>
    <p:sldLayoutId id="2147485975" r:id="rId6"/>
    <p:sldLayoutId id="2147485976" r:id="rId7"/>
    <p:sldLayoutId id="2147485977" r:id="rId8"/>
    <p:sldLayoutId id="2147485978" r:id="rId9"/>
    <p:sldLayoutId id="2147485979" r:id="rId10"/>
    <p:sldLayoutId id="2147485980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178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50184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50185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50179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50180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0181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7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5128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096000" y="6264275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5E26635C-F663-5042-8C19-C41BFD23EBB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81" r:id="rId1"/>
    <p:sldLayoutId id="2147485982" r:id="rId2"/>
    <p:sldLayoutId id="2147485983" r:id="rId3"/>
    <p:sldLayoutId id="2147485984" r:id="rId4"/>
    <p:sldLayoutId id="2147485985" r:id="rId5"/>
    <p:sldLayoutId id="2147485986" r:id="rId6"/>
    <p:sldLayoutId id="2147485987" r:id="rId7"/>
    <p:sldLayoutId id="2147485988" r:id="rId8"/>
    <p:sldLayoutId id="2147485989" r:id="rId9"/>
    <p:sldLayoutId id="2147485990" r:id="rId10"/>
    <p:sldLayoutId id="2147485991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466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62472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62473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62467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62468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2469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151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152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172200" y="6264275"/>
            <a:ext cx="19034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73F877E8-06BA-7041-AAFB-8F91D334AC9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992" r:id="rId1"/>
    <p:sldLayoutId id="2147485993" r:id="rId2"/>
    <p:sldLayoutId id="2147485994" r:id="rId3"/>
    <p:sldLayoutId id="2147485995" r:id="rId4"/>
    <p:sldLayoutId id="2147485996" r:id="rId5"/>
    <p:sldLayoutId id="2147485997" r:id="rId6"/>
    <p:sldLayoutId id="2147485998" r:id="rId7"/>
    <p:sldLayoutId id="2147485999" r:id="rId8"/>
    <p:sldLayoutId id="2147486000" r:id="rId9"/>
    <p:sldLayoutId id="2147486001" r:id="rId10"/>
    <p:sldLayoutId id="2147486002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754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74760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74761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74755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74756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4757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5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7176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324600" y="6324600"/>
            <a:ext cx="1751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E477D39D-6EFB-C44C-83FA-25D375026BD7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03" r:id="rId1"/>
    <p:sldLayoutId id="2147486004" r:id="rId2"/>
    <p:sldLayoutId id="2147486005" r:id="rId3"/>
    <p:sldLayoutId id="2147486006" r:id="rId4"/>
    <p:sldLayoutId id="2147486007" r:id="rId5"/>
    <p:sldLayoutId id="2147486008" r:id="rId6"/>
    <p:sldLayoutId id="2147486009" r:id="rId7"/>
    <p:sldLayoutId id="2147486010" r:id="rId8"/>
    <p:sldLayoutId id="2147486011" r:id="rId9"/>
    <p:sldLayoutId id="2147486012" r:id="rId10"/>
    <p:sldLayoutId id="2147486013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042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87048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87049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7043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87044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7045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199" name="Rectangle 7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8200" name="Rectangle 8"/>
          <p:cNvSpPr>
            <a:spLocks noGrp="1" noChangeArrowheads="1"/>
          </p:cNvSpPr>
          <p:nvPr>
            <p:ph type="sldNum"/>
          </p:nvPr>
        </p:nvSpPr>
        <p:spPr bwMode="auto">
          <a:xfrm>
            <a:off x="6400800" y="6324600"/>
            <a:ext cx="1608138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C5AAD225-35CF-CD46-96CC-7047478E8A68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14" r:id="rId1"/>
    <p:sldLayoutId id="2147486015" r:id="rId2"/>
    <p:sldLayoutId id="2147486016" r:id="rId3"/>
    <p:sldLayoutId id="2147486017" r:id="rId4"/>
    <p:sldLayoutId id="2147486018" r:id="rId5"/>
    <p:sldLayoutId id="2147486019" r:id="rId6"/>
    <p:sldLayoutId id="2147486020" r:id="rId7"/>
    <p:sldLayoutId id="2147486021" r:id="rId8"/>
    <p:sldLayoutId id="2147486022" r:id="rId9"/>
    <p:sldLayoutId id="2147486023" r:id="rId10"/>
    <p:sldLayoutId id="2147486024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9330" name="Group 1"/>
          <p:cNvGrpSpPr>
            <a:grpSpLocks/>
          </p:cNvGrpSpPr>
          <p:nvPr/>
        </p:nvGrpSpPr>
        <p:grpSpPr bwMode="auto">
          <a:xfrm>
            <a:off x="8167688" y="6348413"/>
            <a:ext cx="593725" cy="398462"/>
            <a:chOff x="5145" y="3999"/>
            <a:chExt cx="374" cy="251"/>
          </a:xfrm>
        </p:grpSpPr>
        <p:sp>
          <p:nvSpPr>
            <p:cNvPr id="99337" name="Freeform 2"/>
            <p:cNvSpPr>
              <a:spLocks noChangeArrowheads="1"/>
            </p:cNvSpPr>
            <p:nvPr/>
          </p:nvSpPr>
          <p:spPr bwMode="auto">
            <a:xfrm flipV="1">
              <a:off x="5168" y="4019"/>
              <a:ext cx="324" cy="206"/>
            </a:xfrm>
            <a:custGeom>
              <a:avLst/>
              <a:gdLst>
                <a:gd name="T0" fmla="*/ 0 w 733146"/>
                <a:gd name="T1" fmla="*/ 0 h 494505"/>
                <a:gd name="T2" fmla="*/ 0 w 733146"/>
                <a:gd name="T3" fmla="*/ 0 h 494505"/>
                <a:gd name="T4" fmla="*/ 0 w 733146"/>
                <a:gd name="T5" fmla="*/ 0 h 494505"/>
                <a:gd name="T6" fmla="*/ 0 w 733146"/>
                <a:gd name="T7" fmla="*/ 0 h 494505"/>
                <a:gd name="T8" fmla="*/ 0 w 733146"/>
                <a:gd name="T9" fmla="*/ 0 h 494505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733146" h="494505">
                  <a:moveTo>
                    <a:pt x="0" y="494505"/>
                  </a:moveTo>
                  <a:lnTo>
                    <a:pt x="123626" y="0"/>
                  </a:lnTo>
                  <a:lnTo>
                    <a:pt x="609520" y="0"/>
                  </a:lnTo>
                  <a:lnTo>
                    <a:pt x="733146" y="494505"/>
                  </a:lnTo>
                  <a:lnTo>
                    <a:pt x="0" y="494505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pic>
          <p:nvPicPr>
            <p:cNvPr id="99338" name="Picture 3"/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45" y="3999"/>
              <a:ext cx="374" cy="25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99331" name="Rectangle 4"/>
          <p:cNvSpPr>
            <a:spLocks noChangeArrowheads="1"/>
          </p:cNvSpPr>
          <p:nvPr/>
        </p:nvSpPr>
        <p:spPr bwMode="auto">
          <a:xfrm>
            <a:off x="228600" y="254000"/>
            <a:ext cx="8686800" cy="6418263"/>
          </a:xfrm>
          <a:prstGeom prst="rect">
            <a:avLst/>
          </a:prstGeom>
          <a:noFill/>
          <a:ln w="22320" cap="sq">
            <a:solidFill>
              <a:srgbClr val="3B185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pic>
        <p:nvPicPr>
          <p:cNvPr id="99332" name="Picture 5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8475" y="152400"/>
            <a:ext cx="3213100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9333" name="Picture 6"/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63" y="5962650"/>
            <a:ext cx="998537" cy="819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9334" name="Text Box 7"/>
          <p:cNvSpPr txBox="1">
            <a:spLocks noChangeArrowheads="1"/>
          </p:cNvSpPr>
          <p:nvPr/>
        </p:nvSpPr>
        <p:spPr bwMode="auto">
          <a:xfrm>
            <a:off x="447675" y="6096000"/>
            <a:ext cx="2133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endParaRPr lang="en-US" altLang="x-none"/>
          </a:p>
        </p:txBody>
      </p:sp>
      <p:sp>
        <p:nvSpPr>
          <p:cNvPr id="9224" name="Rectangle 8"/>
          <p:cNvSpPr>
            <a:spLocks noGrp="1" noChangeArrowheads="1"/>
          </p:cNvSpPr>
          <p:nvPr>
            <p:ph type="ftr"/>
          </p:nvPr>
        </p:nvSpPr>
        <p:spPr bwMode="auto">
          <a:xfrm>
            <a:off x="3114675" y="6264275"/>
            <a:ext cx="2894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buClrTx/>
              <a:buSzPct val="100000"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200">
                <a:solidFill>
                  <a:srgbClr val="898989"/>
                </a:solidFill>
                <a:latin typeface="+mn-lt"/>
                <a:ea typeface="ＭＳ Ｐゴシック" charset="0"/>
                <a:cs typeface="Arial Unicode MS" charset="0"/>
              </a:defRPr>
            </a:lvl1pPr>
          </a:lstStyle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9225" name="Rectangle 9"/>
          <p:cNvSpPr>
            <a:spLocks noGrp="1" noChangeArrowheads="1"/>
          </p:cNvSpPr>
          <p:nvPr>
            <p:ph type="sldNum"/>
          </p:nvPr>
        </p:nvSpPr>
        <p:spPr bwMode="auto">
          <a:xfrm>
            <a:off x="6543675" y="6096000"/>
            <a:ext cx="2132013" cy="363538"/>
          </a:xfrm>
          <a:prstGeom prst="rect">
            <a:avLst/>
          </a:prstGeom>
          <a:noFill/>
          <a:ln>
            <a:noFill/>
          </a:ln>
          <a:effectLst/>
          <a:extLst>
            <a:ext uri="{FAA26D3D-D897-4be2-8F04-BA451C77F1D7}">
              <ma14:placeholderFlag xmlns:ma14="http://schemas.microsoft.com/office/mac/drawingml/2011/main" xmlns="" val="1"/>
            </a:ex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vert="horz" wrap="square" lIns="90000" tIns="46800" rIns="90000" bIns="46800" numCol="1" anchor="t" anchorCtr="0" compatLnSpc="1">
            <a:prstTxWarp prst="textNoShape">
              <a:avLst/>
            </a:prstTxWarp>
          </a:bodyPr>
          <a:lstStyle>
            <a:lvl1pPr marL="215900" indent="-215900" eaLnBrk="1" hangingPunct="1">
              <a:buClr>
                <a:srgbClr val="000000"/>
              </a:buClr>
              <a:buSzPct val="45000"/>
              <a:buFont typeface="Wingdings" charset="2"/>
              <a:buNone/>
              <a:tabLst>
                <a:tab pos="723900" algn="l"/>
                <a:tab pos="1447800" algn="l"/>
              </a:tabLst>
              <a:defRPr sz="1800">
                <a:solidFill>
                  <a:srgbClr val="000000"/>
                </a:solidFill>
                <a:latin typeface="Times New Roman" charset="0"/>
              </a:defRPr>
            </a:lvl1pPr>
          </a:lstStyle>
          <a:p>
            <a:pPr>
              <a:defRPr/>
            </a:pPr>
            <a:fld id="{613FCDA2-7309-E84D-9770-2449B68651D1}" type="slidenum">
              <a:rPr lang="en-US" altLang="x-none"/>
              <a:pPr>
                <a:defRPr/>
              </a:pPr>
              <a:t>‹#›</a:t>
            </a:fld>
            <a:endParaRPr lang="en-US" altLang="x-non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6025" r:id="rId1"/>
    <p:sldLayoutId id="2147486026" r:id="rId2"/>
    <p:sldLayoutId id="2147486027" r:id="rId3"/>
    <p:sldLayoutId id="2147486028" r:id="rId4"/>
    <p:sldLayoutId id="2147486029" r:id="rId5"/>
    <p:sldLayoutId id="2147486030" r:id="rId6"/>
    <p:sldLayoutId id="2147486031" r:id="rId7"/>
    <p:sldLayoutId id="2147486032" r:id="rId8"/>
    <p:sldLayoutId id="2147486033" r:id="rId9"/>
    <p:sldLayoutId id="2147486034" r:id="rId10"/>
    <p:sldLayoutId id="2147486035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5pPr>
      <a:lvl6pPr marL="25146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6pPr>
      <a:lvl7pPr marL="29718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7pPr>
      <a:lvl8pPr marL="34290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8pPr>
      <a:lvl9pPr marL="3886200" indent="-228600" algn="ctr" defTabSz="457200" rtl="0" eaLnBrk="0" fontAlgn="base" hangingPunct="0"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600">
          <a:solidFill>
            <a:srgbClr val="000000"/>
          </a:solidFill>
          <a:latin typeface="Calibri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ts val="8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7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6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5146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29718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4290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886200" indent="-228600" algn="l" defTabSz="457200" rtl="0" eaLnBrk="0" fontAlgn="base" hangingPunct="0">
        <a:spcBef>
          <a:spcPts val="500"/>
        </a:spcBef>
        <a:spcAft>
          <a:spcPct val="0"/>
        </a:spcAft>
        <a:buClr>
          <a:srgbClr val="000000"/>
        </a:buClr>
        <a:buSzPct val="100000"/>
        <a:buFont typeface="Times New Roman" charset="0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3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abhisheksugam/Climate_Police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engho/Car2know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newton/BioReactor-Data-Logging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3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kaggle.com/" TargetMode="External"/><Relationship Id="rId13" Type="http://schemas.openxmlformats.org/officeDocument/2006/relationships/hyperlink" Target="http://data.worldbank.org/country/china" TargetMode="External"/><Relationship Id="rId3" Type="http://schemas.openxmlformats.org/officeDocument/2006/relationships/hyperlink" Target="http://drugbank.ca/" TargetMode="External"/><Relationship Id="rId7" Type="http://schemas.openxmlformats.org/officeDocument/2006/relationships/hyperlink" Target="http://www.nyc.gov/html/tlc/html/about/trip_record_data.shtml" TargetMode="External"/><Relationship Id="rId12" Type="http://schemas.openxmlformats.org/officeDocument/2006/relationships/hyperlink" Target="http://data.worldbank.org/country/russian-federation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3.xml"/><Relationship Id="rId6" Type="http://schemas.openxmlformats.org/officeDocument/2006/relationships/hyperlink" Target="https://www.divvybikes.com/data" TargetMode="External"/><Relationship Id="rId11" Type="http://schemas.openxmlformats.org/officeDocument/2006/relationships/hyperlink" Target="http://data.worldbank.org/region/european-union" TargetMode="External"/><Relationship Id="rId5" Type="http://schemas.openxmlformats.org/officeDocument/2006/relationships/hyperlink" Target="https://data.seattle.gov/Transportation/Traffic-Flow-Counts/7svg-ds5z" TargetMode="External"/><Relationship Id="rId10" Type="http://schemas.openxmlformats.org/officeDocument/2006/relationships/hyperlink" Target="https://factfinder.census.gov/faces/nav/jsf/pages/index.xhtml" TargetMode="External"/><Relationship Id="rId4" Type="http://schemas.openxmlformats.org/officeDocument/2006/relationships/hyperlink" Target="http://toxnet.nlm.nih.gov/" TargetMode="External"/><Relationship Id="rId9" Type="http://schemas.openxmlformats.org/officeDocument/2006/relationships/hyperlink" Target="https://www.prontocycleshare.com/datachallenge" TargetMode="Externa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uwseds.github.io/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9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uwseds.github.io/syllabus.html" TargetMode="External"/><Relationship Id="rId1" Type="http://schemas.openxmlformats.org/officeDocument/2006/relationships/slideLayout" Target="../slideLayouts/slideLayout2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29" name="Text Box 1"/>
          <p:cNvSpPr txBox="1">
            <a:spLocks noChangeArrowheads="1"/>
          </p:cNvSpPr>
          <p:nvPr/>
        </p:nvSpPr>
        <p:spPr bwMode="auto">
          <a:xfrm>
            <a:off x="685800" y="990600"/>
            <a:ext cx="8077200" cy="147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 dirty="0">
                <a:solidFill>
                  <a:srgbClr val="FFFFFF"/>
                </a:solidFill>
                <a:latin typeface="Calibri" charset="0"/>
              </a:rPr>
              <a:t>Software Design for Data Scientists</a:t>
            </a:r>
            <a:br>
              <a:rPr lang="en-US" altLang="x-none" sz="3600" b="1" dirty="0">
                <a:solidFill>
                  <a:srgbClr val="FFFFFF"/>
                </a:solidFill>
                <a:latin typeface="Calibri" charset="0"/>
              </a:rPr>
            </a:br>
            <a:r>
              <a:rPr lang="en-US" altLang="x-none" sz="3600" i="1" dirty="0">
                <a:solidFill>
                  <a:srgbClr val="FFFFFF"/>
                </a:solidFill>
                <a:latin typeface="Calibri" charset="0"/>
              </a:rPr>
              <a:t>Course Introduction &amp; validating software</a:t>
            </a:r>
          </a:p>
        </p:txBody>
      </p:sp>
      <p:sp>
        <p:nvSpPr>
          <p:cNvPr id="150530" name="Text Box 2"/>
          <p:cNvSpPr txBox="1">
            <a:spLocks noChangeArrowheads="1"/>
          </p:cNvSpPr>
          <p:nvPr/>
        </p:nvSpPr>
        <p:spPr bwMode="auto">
          <a:xfrm>
            <a:off x="304800" y="2743200"/>
            <a:ext cx="85344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David Beck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1,2,3</a:t>
            </a:r>
            <a:endParaRPr lang="en-US" altLang="x-none" sz="2800" baseline="30000" dirty="0"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Anant Mittal</a:t>
            </a:r>
            <a:r>
              <a:rPr lang="en-US" altLang="x-none" sz="2800" baseline="30000" dirty="0">
                <a:solidFill>
                  <a:srgbClr val="FFFFFF"/>
                </a:solidFill>
                <a:latin typeface="Calibri" charset="0"/>
              </a:rPr>
              <a:t>3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1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eScience Institute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2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Chemical Engineering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000" baseline="30000" dirty="0">
                <a:solidFill>
                  <a:srgbClr val="FFFFFF"/>
                </a:solidFill>
                <a:latin typeface="Calibri" charset="0"/>
              </a:rPr>
              <a:t>3</a:t>
            </a:r>
            <a:r>
              <a:rPr lang="en-US" altLang="x-none" sz="2000" dirty="0">
                <a:solidFill>
                  <a:srgbClr val="FFFFFF"/>
                </a:solidFill>
                <a:latin typeface="Calibri" charset="0"/>
              </a:rPr>
              <a:t>Computer Science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endParaRPr lang="en-US" altLang="x-none" dirty="0">
              <a:solidFill>
                <a:srgbClr val="FFFFFF"/>
              </a:solidFill>
              <a:latin typeface="Calibri" charset="0"/>
            </a:endParaRP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dirty="0">
                <a:solidFill>
                  <a:srgbClr val="FFFFFF"/>
                </a:solidFill>
                <a:latin typeface="Calibri" charset="0"/>
              </a:rPr>
              <a:t>University of Washington</a:t>
            </a:r>
          </a:p>
          <a:p>
            <a:pPr algn="ctr" eaLnBrk="1" hangingPunct="1">
              <a:spcBef>
                <a:spcPts val="800"/>
              </a:spcBef>
              <a:buSzPct val="100000"/>
            </a:pPr>
            <a:r>
              <a:rPr lang="en-US" altLang="x-none" sz="2800" dirty="0">
                <a:solidFill>
                  <a:srgbClr val="FFFFFF"/>
                </a:solidFill>
                <a:latin typeface="Calibri" charset="0"/>
              </a:rPr>
              <a:t>September 30, 2021</a:t>
            </a:r>
          </a:p>
        </p:txBody>
      </p:sp>
      <p:pic>
        <p:nvPicPr>
          <p:cNvPr id="15053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486400"/>
            <a:ext cx="1447800" cy="1185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532" name="Text Box 4"/>
          <p:cNvSpPr txBox="1">
            <a:spLocks noChangeArrowheads="1"/>
          </p:cNvSpPr>
          <p:nvPr/>
        </p:nvSpPr>
        <p:spPr bwMode="auto">
          <a:xfrm>
            <a:off x="6324600" y="285750"/>
            <a:ext cx="2600325" cy="712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b="1">
                <a:solidFill>
                  <a:srgbClr val="FFFFFF"/>
                </a:solidFill>
                <a:latin typeface="Calibri" charset="0"/>
              </a:rPr>
              <a:t>CSE 583</a:t>
            </a:r>
          </a:p>
          <a:p>
            <a:pPr algn="ctr" eaLnBrk="1" hangingPunct="1">
              <a:buSzPct val="100000"/>
            </a:pPr>
            <a:endParaRPr lang="en-US" altLang="x-none" sz="3600" b="1">
              <a:solidFill>
                <a:srgbClr val="FFFFFF"/>
              </a:solidFill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Box 1"/>
          <p:cNvSpPr txBox="1">
            <a:spLocks noChangeArrowheads="1"/>
          </p:cNvSpPr>
          <p:nvPr/>
        </p:nvSpPr>
        <p:spPr bwMode="auto">
          <a:xfrm>
            <a:off x="2590800" y="762000"/>
            <a:ext cx="3886200" cy="838200"/>
          </a:xfrm>
          <a:prstGeom prst="rect">
            <a:avLst/>
          </a:prstGeom>
          <a:solidFill>
            <a:srgbClr val="FFFF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How Learn Skills</a:t>
            </a:r>
          </a:p>
        </p:txBody>
      </p:sp>
      <p:sp>
        <p:nvSpPr>
          <p:cNvPr id="173058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Relating Writing to Software</a:t>
            </a:r>
          </a:p>
        </p:txBody>
      </p:sp>
      <p:sp>
        <p:nvSpPr>
          <p:cNvPr id="173059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10569C4-E678-B84D-BD81-0BEC3E027ED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10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graphicFrame>
        <p:nvGraphicFramePr>
          <p:cNvPr id="22532" name="Group 4"/>
          <p:cNvGraphicFramePr>
            <a:graphicFrameLocks noGrp="1"/>
          </p:cNvGraphicFramePr>
          <p:nvPr/>
        </p:nvGraphicFramePr>
        <p:xfrm>
          <a:off x="2286000" y="16224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Reporter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Writing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Content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Structure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Review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22554" name="Group 26"/>
          <p:cNvGraphicFramePr>
            <a:graphicFrameLocks noGrp="1"/>
          </p:cNvGraphicFramePr>
          <p:nvPr/>
        </p:nvGraphicFramePr>
        <p:xfrm>
          <a:off x="4597400" y="1597025"/>
          <a:ext cx="2033588" cy="3744912"/>
        </p:xfrm>
        <a:graphic>
          <a:graphicData uri="http://schemas.openxmlformats.org/drawingml/2006/table">
            <a:tbl>
              <a:tblPr/>
              <a:tblGrid>
                <a:gridCol w="20335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32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SW </a:t>
                      </a:r>
                      <a:r>
                        <a:rPr kumimoji="0" lang="en-US" sz="32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Eng</a:t>
                      </a:r>
                      <a:endParaRPr kumimoji="0" lang="en-US" sz="3200" b="1" i="0" u="none" strike="noStrike" cap="none" normalizeH="0" baseline="0" dirty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1968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Code</a:t>
                      </a:r>
                    </a:p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 quality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Features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6927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Design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95339">
                <a:tc>
                  <a:txBody>
                    <a:bodyPr/>
                    <a:lstStyle/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0"/>
                          <a:cs typeface="ＭＳ Ｐゴシック" charset="0"/>
                        </a:rPr>
                        <a:t>Testing</a:t>
                      </a:r>
                    </a:p>
                  </a:txBody>
                  <a:tcPr marL="90000" marR="90000" marT="45721" marB="45721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2576" name="AutoShape 48"/>
          <p:cNvSpPr>
            <a:spLocks noChangeArrowheads="1"/>
          </p:cNvSpPr>
          <p:nvPr/>
        </p:nvSpPr>
        <p:spPr bwMode="auto">
          <a:xfrm>
            <a:off x="304800" y="2359025"/>
            <a:ext cx="1600200" cy="612775"/>
          </a:xfrm>
          <a:prstGeom prst="wedgeRoundRectCallout">
            <a:avLst>
              <a:gd name="adj1" fmla="val 75718"/>
              <a:gd name="adj2" fmla="val 1120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>
                <a:solidFill>
                  <a:srgbClr val="000000"/>
                </a:solidFill>
                <a:latin typeface="Calibri" charset="0"/>
                <a:ea typeface="ＭＳ Ｐゴシック" charset="0"/>
              </a:rPr>
              <a:t>Freshman English</a:t>
            </a:r>
          </a:p>
        </p:txBody>
      </p:sp>
      <p:sp>
        <p:nvSpPr>
          <p:cNvPr id="22577" name="AutoShape 49"/>
          <p:cNvSpPr>
            <a:spLocks noChangeArrowheads="1"/>
          </p:cNvSpPr>
          <p:nvPr/>
        </p:nvSpPr>
        <p:spPr bwMode="auto">
          <a:xfrm>
            <a:off x="6858000" y="1905001"/>
            <a:ext cx="1981200" cy="1066800"/>
          </a:xfrm>
          <a:prstGeom prst="wedgeRoundRectCallout">
            <a:avLst>
              <a:gd name="adj1" fmla="val -68574"/>
              <a:gd name="adj2" fmla="val 1547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Programming course, this class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509713" y="2816225"/>
            <a:ext cx="776287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1" name="AutoShape 48"/>
          <p:cNvSpPr>
            <a:spLocks noChangeArrowheads="1"/>
          </p:cNvSpPr>
          <p:nvPr/>
        </p:nvSpPr>
        <p:spPr bwMode="auto">
          <a:xfrm>
            <a:off x="381000" y="5483225"/>
            <a:ext cx="3810000" cy="612775"/>
          </a:xfrm>
          <a:prstGeom prst="wedgeRoundRectCallout">
            <a:avLst>
              <a:gd name="adj1" fmla="val -13472"/>
              <a:gd name="adj2" fmla="val -255264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Composition &amp; literature classes, professional writer</a:t>
            </a:r>
          </a:p>
        </p:txBody>
      </p:sp>
      <p:sp>
        <p:nvSpPr>
          <p:cNvPr id="12" name="TextBox 11"/>
          <p:cNvSpPr txBox="1">
            <a:spLocks noChangeArrowheads="1"/>
          </p:cNvSpPr>
          <p:nvPr/>
        </p:nvSpPr>
        <p:spPr bwMode="auto">
          <a:xfrm flipV="1">
            <a:off x="6705600" y="3273425"/>
            <a:ext cx="776288" cy="221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pPr eaLnBrk="1" hangingPunct="1">
              <a:buClr>
                <a:srgbClr val="000000"/>
              </a:buClr>
              <a:buSzPct val="100000"/>
              <a:buFont typeface="Times New Roman" charset="0"/>
              <a:buNone/>
            </a:pPr>
            <a:r>
              <a:rPr lang="en-US" altLang="x-none" sz="13800">
                <a:solidFill>
                  <a:srgbClr val="000000"/>
                </a:solidFill>
              </a:rPr>
              <a:t>{</a:t>
            </a:r>
          </a:p>
        </p:txBody>
      </p:sp>
      <p:sp>
        <p:nvSpPr>
          <p:cNvPr id="13" name="AutoShape 48"/>
          <p:cNvSpPr>
            <a:spLocks noChangeArrowheads="1"/>
          </p:cNvSpPr>
          <p:nvPr/>
        </p:nvSpPr>
        <p:spPr bwMode="auto">
          <a:xfrm>
            <a:off x="5105400" y="5559425"/>
            <a:ext cx="3733800" cy="612775"/>
          </a:xfrm>
          <a:prstGeom prst="wedgeRoundRectCallout">
            <a:avLst>
              <a:gd name="adj1" fmla="val 10824"/>
              <a:gd name="adj2" fmla="val -286847"/>
              <a:gd name="adj3" fmla="val 16667"/>
            </a:avLst>
          </a:prstGeom>
          <a:solidFill>
            <a:srgbClr val="FFFF00"/>
          </a:solidFill>
          <a:ln w="9360" cap="sq">
            <a:solidFill>
              <a:srgbClr val="4A7EBB"/>
            </a:solidFill>
            <a:miter lim="800000"/>
            <a:headEnd/>
            <a:tailEnd/>
          </a:ln>
          <a:effectLst>
            <a:outerShdw blurRad="63500" dist="23040" dir="5400000" algn="ctr" rotWithShape="0">
              <a:srgbClr val="808080">
                <a:alpha val="35036"/>
              </a:srgbClr>
            </a:outerShdw>
          </a:effectLst>
        </p:spPr>
        <p:txBody>
          <a:bodyPr lIns="90000" tIns="46800" rIns="90000" bIns="46800" anchor="ctr"/>
          <a:lstStyle/>
          <a:p>
            <a:pPr algn="ctr" eaLnBrk="1" hangingPunct="1">
              <a:buSzPct val="10000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en-US" dirty="0">
                <a:solidFill>
                  <a:srgbClr val="000000"/>
                </a:solidFill>
                <a:latin typeface="Calibri" charset="0"/>
                <a:ea typeface="ＭＳ Ｐゴシック" charset="0"/>
              </a:rPr>
              <a:t>CS degree, practical collaborative exp., this class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22576" grpId="0" animBg="1"/>
      <p:bldP spid="22577" grpId="0" animBg="1"/>
      <p:bldP spid="4" grpId="0"/>
      <p:bldP spid="11" grpId="0" animBg="1"/>
      <p:bldP spid="12" grpId="0"/>
      <p:bldP spid="1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105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graphicFrame>
        <p:nvGraphicFramePr>
          <p:cNvPr id="23555" name="Group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1900457"/>
              </p:ext>
            </p:extLst>
          </p:nvPr>
        </p:nvGraphicFramePr>
        <p:xfrm>
          <a:off x="2209800" y="1524000"/>
          <a:ext cx="4953000" cy="3954463"/>
        </p:xfrm>
        <a:graphic>
          <a:graphicData uri="http://schemas.openxmlformats.org/drawingml/2006/table">
            <a:tbl>
              <a:tblPr/>
              <a:tblGrid>
                <a:gridCol w="3352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084263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2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Item</a:t>
                      </a:r>
                      <a:endParaRPr kumimoji="0" lang="en-US" altLang="x-none" sz="1800" b="1" i="0" u="none" strike="noStrike" cap="none" normalizeH="0" baseline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latin typeface="Calibri" charset="0"/>
                        <a:ea typeface="ＭＳ Ｐゴシック" charset="-128"/>
                      </a:endParaRP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 %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F81B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</a:t>
                      </a:r>
                    </a:p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(~5 </a:t>
                      </a:r>
                      <a:r>
                        <a:rPr kumimoji="0" lang="en-US" altLang="x-none" sz="28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homeworks</a:t>
                      </a:r>
                      <a:r>
                        <a:rPr kumimoji="0" lang="en-US" altLang="x-none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)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35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744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2025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participation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15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9EDF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46150"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l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28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Class project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tc>
                  <a:txBody>
                    <a:bodyPr/>
                    <a:lstStyle>
                      <a:lvl1pPr eaLnBrk="0" hangingPunct="0">
                        <a:spcBef>
                          <a:spcPts val="8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8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1pPr>
                      <a:lvl2pPr eaLnBrk="0" hangingPunct="0">
                        <a:spcBef>
                          <a:spcPts val="7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4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2pPr>
                      <a:lvl3pPr eaLnBrk="0" hangingPunct="0">
                        <a:spcBef>
                          <a:spcPts val="6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 sz="2000"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3pPr>
                      <a:lvl4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4pPr>
                      <a:lvl5pPr eaLnBrk="0" hangingPunct="0">
                        <a:spcBef>
                          <a:spcPts val="500"/>
                        </a:spcBef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5pPr>
                      <a:lvl6pPr marL="25146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6pPr>
                      <a:lvl7pPr marL="29718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7pPr>
                      <a:lvl8pPr marL="34290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8pPr>
                      <a:lvl9pPr marL="3886200" indent="-228600" defTabSz="457200" eaLnBrk="0" fontAlgn="base" hangingPunct="0">
                        <a:spcBef>
                          <a:spcPts val="50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Pct val="100000"/>
                        <a:buFont typeface="Times New Roman" charset="0"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  <a:defRPr>
                          <a:solidFill>
                            <a:srgbClr val="000000"/>
                          </a:solidFill>
                          <a:latin typeface="Calibri" charset="0"/>
                          <a:ea typeface="ＭＳ Ｐゴシック" charset="-128"/>
                        </a:defRPr>
                      </a:lvl9pPr>
                    </a:lstStyle>
                    <a:p>
                      <a:pPr marL="0" marR="0" lvl="0" indent="0" algn="ctr" defTabSz="457200" rtl="0" eaLnBrk="1" fontAlgn="base" latinLnBrk="0" hangingPunct="1">
                        <a:lnSpc>
                          <a:spcPct val="102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Pct val="100000"/>
                        <a:buFontTx/>
                        <a:buNone/>
                        <a:tabLst>
                          <a:tab pos="0" algn="l"/>
                          <a:tab pos="457200" algn="l"/>
                          <a:tab pos="914400" algn="l"/>
                          <a:tab pos="1371600" algn="l"/>
                          <a:tab pos="1828800" algn="l"/>
                          <a:tab pos="2286000" algn="l"/>
                          <a:tab pos="2743200" algn="l"/>
                          <a:tab pos="3200400" algn="l"/>
                          <a:tab pos="3657600" algn="l"/>
                          <a:tab pos="4114800" algn="l"/>
                          <a:tab pos="4572000" algn="l"/>
                          <a:tab pos="5029200" algn="l"/>
                          <a:tab pos="5486400" algn="l"/>
                          <a:tab pos="5943600" algn="l"/>
                          <a:tab pos="6400800" algn="l"/>
                          <a:tab pos="6858000" algn="l"/>
                          <a:tab pos="7315200" algn="l"/>
                          <a:tab pos="7772400" algn="l"/>
                          <a:tab pos="8229600" algn="l"/>
                          <a:tab pos="8686800" algn="l"/>
                          <a:tab pos="9144000" algn="l"/>
                        </a:tabLst>
                      </a:pPr>
                      <a:r>
                        <a:rPr kumimoji="0" lang="en-US" altLang="x-none" sz="36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Calibri" charset="0"/>
                          <a:ea typeface="ＭＳ Ｐゴシック" charset="-128"/>
                        </a:rPr>
                        <a:t>50</a:t>
                      </a:r>
                    </a:p>
                  </a:txBody>
                  <a:tcPr marL="90000" marR="90000" marT="45722" marB="45722" horzOverflow="overflow">
                    <a:lnL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152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0D8E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5123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1832CF6B-833D-6A46-B8B4-71350C02E028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11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3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 dirty="0">
                <a:solidFill>
                  <a:srgbClr val="000000"/>
                </a:solidFill>
                <a:latin typeface="Calibri" charset="0"/>
              </a:rPr>
              <a:t>Grading</a:t>
            </a:r>
          </a:p>
        </p:txBody>
      </p:sp>
      <p:sp>
        <p:nvSpPr>
          <p:cNvPr id="177154" name="Text Box 89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94FA5660-D96B-B34A-9D65-AF4387711E0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12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6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80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457200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we grade homework</a:t>
            </a:r>
            <a:r>
              <a:rPr lang="mr-IN" sz="3200" dirty="0">
                <a:latin typeface="Calibri" charset="0"/>
              </a:rPr>
              <a:t>…</a:t>
            </a:r>
            <a:endParaRPr lang="en-US" sz="3200" dirty="0">
              <a:latin typeface="Calibri" charset="0"/>
            </a:endParaRP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submit homework using GitHub (version control tool) by the due date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We take up to a week to review the homework and give feedback with a GitHub Issue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 have an additional week to revise the homework to address any weaknesses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Your final grade for a homework is given</a:t>
            </a:r>
          </a:p>
          <a:p>
            <a:pPr marL="857250" lvl="1" indent="-45720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There is no reason you can’t get 5/5 on all HW 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Teams of 3 to 4 with 4 being optimal</a:t>
            </a: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Prefer </a:t>
            </a:r>
            <a:r>
              <a:rPr lang="en-US" sz="3200" i="1" dirty="0">
                <a:latin typeface="Calibri" charset="0"/>
              </a:rPr>
              <a:t>teams with diversity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Develop project using version control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13</a:t>
            </a:fld>
            <a:endParaRPr lang="en-US" sz="18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0" y="4267200"/>
            <a:ext cx="2527300" cy="147320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76400" y="4528976"/>
            <a:ext cx="2895600" cy="16940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8779614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Class project overview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Collaborative software engineering experience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Design (use cases, component specification)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Documentation (how to, docstrings)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Style (PEP8, pylint)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Coding, testing &amp; milestones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is-IS" sz="3200" dirty="0">
                <a:latin typeface="Calibri" charset="0"/>
              </a:rPr>
              <a:t>Standup &amp; code reviews</a:t>
            </a:r>
            <a:endParaRPr lang="en-US" sz="3200" dirty="0">
              <a:latin typeface="Calibri" charset="0"/>
            </a:endParaRP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14</a:t>
            </a:fld>
            <a:endParaRPr lang="en-US" sz="1800"/>
          </a:p>
        </p:txBody>
      </p:sp>
      <p:sp>
        <p:nvSpPr>
          <p:cNvPr id="2" name="TextBox 1"/>
          <p:cNvSpPr txBox="1"/>
          <p:nvPr/>
        </p:nvSpPr>
        <p:spPr>
          <a:xfrm>
            <a:off x="5715000" y="5638800"/>
            <a:ext cx="324725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/>
                </a:solidFill>
                <a:hlinkClick r:id="rId3"/>
              </a:rPr>
              <a:t>http://uwseds.github.io</a:t>
            </a:r>
            <a:endParaRPr lang="en-US" dirty="0">
              <a:solidFill>
                <a:schemeClr val="tx1"/>
              </a:solidFill>
            </a:endParaRPr>
          </a:p>
          <a:p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134821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1: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Answer “Research” Questions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66888"/>
            <a:ext cx="8229600" cy="43291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Problem statement: Answer two to three questions of business or scientific relevance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Use a </a:t>
            </a:r>
            <a:r>
              <a:rPr lang="en-US" altLang="x-none" sz="3200" dirty="0" err="1">
                <a:solidFill>
                  <a:srgbClr val="000000"/>
                </a:solidFill>
                <a:latin typeface="Calibri" charset="0"/>
              </a:rPr>
              <a:t>Jupyter</a:t>
            </a: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 notebook and supporting python files</a:t>
            </a:r>
          </a:p>
          <a:p>
            <a:pPr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solidFill>
                  <a:schemeClr val="tx1"/>
                </a:solidFill>
                <a:latin typeface="Calibri" charset="0"/>
                <a:hlinkClick r:id="rId3"/>
              </a:rPr>
              <a:t>Climate Police</a:t>
            </a:r>
            <a:r>
              <a:rPr lang="en-US" sz="3200" dirty="0">
                <a:solidFill>
                  <a:schemeClr val="tx1"/>
                </a:solidFill>
                <a:latin typeface="Calibri" charset="0"/>
              </a:rPr>
              <a:t>: Analyze effects of pollution on the planet.</a:t>
            </a:r>
            <a:endParaRPr lang="is-IS" sz="3200" dirty="0">
              <a:solidFill>
                <a:schemeClr val="tx1"/>
              </a:solidFill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7A39B091-0409-9845-B7E4-33520292F0E9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15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4102790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Capstone Project Type 2: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Reusable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Create data repository with tools  (e.g., search, visualization, analytics)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 eaLnBrk="1" hangingPunct="1">
              <a:spcBef>
                <a:spcPts val="800"/>
              </a:spcBef>
              <a:buFont typeface="Arial" charset="0"/>
              <a:buChar char="•"/>
            </a:pPr>
            <a:r>
              <a:rPr lang="en-US" altLang="x-none" sz="3200" dirty="0">
                <a:latin typeface="Calibri" charset="0"/>
                <a:hlinkClick r:id="rId3"/>
              </a:rPr>
              <a:t>Car2Know</a:t>
            </a:r>
            <a:r>
              <a:rPr lang="en-US" altLang="x-none" sz="3200" dirty="0">
                <a:latin typeface="Calibri" charset="0"/>
              </a:rPr>
              <a:t>: Provide car rental data to users of Car2Go (e.g., for planning trips)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16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924924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Type 3:</a:t>
            </a:r>
          </a:p>
          <a:p>
            <a:pPr algn="ctr">
              <a:buClrTx/>
              <a:buFontTx/>
              <a:buNone/>
              <a:defRPr/>
            </a:pPr>
            <a:r>
              <a:rPr lang="en-US" sz="3600" b="1" i="1" dirty="0">
                <a:latin typeface="Calibri" charset="0"/>
              </a:rPr>
              <a:t>Create a Tool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752600"/>
            <a:ext cx="82296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Problem statement: Solve a problem common to many users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Don’t re-invent the wheel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Example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  <a:hlinkClick r:id="rId3"/>
              </a:rPr>
              <a:t>BioReactor Data Logging</a:t>
            </a:r>
            <a:r>
              <a:rPr lang="en-US" sz="3200" dirty="0">
                <a:latin typeface="Calibri" charset="0"/>
              </a:rPr>
              <a:t> </a:t>
            </a:r>
            <a:r>
              <a:rPr lang="mr-IN" sz="3200" dirty="0">
                <a:latin typeface="Calibri" charset="0"/>
              </a:rPr>
              <a:t>–</a:t>
            </a:r>
            <a:r>
              <a:rPr lang="en-US" sz="3200" dirty="0">
                <a:latin typeface="Calibri" charset="0"/>
              </a:rPr>
              <a:t> Monitor and publish data from </a:t>
            </a:r>
            <a:r>
              <a:rPr lang="en-US" sz="3200" dirty="0" err="1">
                <a:latin typeface="Calibri" charset="0"/>
              </a:rPr>
              <a:t>BioReactor</a:t>
            </a:r>
            <a:r>
              <a:rPr lang="en-US" sz="3200" dirty="0">
                <a:latin typeface="Calibri" charset="0"/>
              </a:rPr>
              <a:t> experiments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DA0CF3A1-439A-4B4C-A67C-840DC04B2B16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17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1775640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Getting Started</a:t>
            </a:r>
          </a:p>
        </p:txBody>
      </p:sp>
      <p:sp>
        <p:nvSpPr>
          <p:cNvPr id="5" name="Rectangle 4"/>
          <p:cNvSpPr/>
          <p:nvPr/>
        </p:nvSpPr>
        <p:spPr bwMode="auto">
          <a:xfrm>
            <a:off x="2362200" y="1219200"/>
            <a:ext cx="3581400" cy="820234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Students present statements of interest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857500" y="2494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Gather with like minded students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2857500" y="3822198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Verify the project idea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sp>
        <p:nvSpPr>
          <p:cNvPr id="8" name="Rectangle 7"/>
          <p:cNvSpPr/>
          <p:nvPr/>
        </p:nvSpPr>
        <p:spPr bwMode="auto">
          <a:xfrm>
            <a:off x="2857500" y="5161547"/>
            <a:ext cx="2590800" cy="934453"/>
          </a:xfrm>
          <a:prstGeom prst="rect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buNone/>
              <a:tabLst/>
            </a:pPr>
            <a:r>
              <a:rPr lang="en-US" dirty="0"/>
              <a:t>Size the effort</a:t>
            </a:r>
            <a:endParaRPr kumimoji="0" lang="en-US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Arial" charset="0"/>
              <a:ea typeface="ＭＳ Ｐゴシック" charset="0"/>
              <a:cs typeface="ＭＳ Ｐゴシック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 bwMode="auto">
          <a:xfrm>
            <a:off x="4152900" y="2039434"/>
            <a:ext cx="0" cy="455113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>
            <a:stCxn id="6" idx="2"/>
            <a:endCxn id="7" idx="0"/>
          </p:cNvCxnSpPr>
          <p:nvPr/>
        </p:nvCxnSpPr>
        <p:spPr bwMode="auto">
          <a:xfrm>
            <a:off x="4152900" y="3429000"/>
            <a:ext cx="0" cy="393198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4" name="Straight Arrow Connector 13"/>
          <p:cNvCxnSpPr>
            <a:stCxn id="7" idx="2"/>
            <a:endCxn id="8" idx="0"/>
          </p:cNvCxnSpPr>
          <p:nvPr/>
        </p:nvCxnSpPr>
        <p:spPr bwMode="auto">
          <a:xfrm>
            <a:off x="4152900" y="4756651"/>
            <a:ext cx="0" cy="404896"/>
          </a:xfrm>
          <a:prstGeom prst="straightConnector1">
            <a:avLst/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18" name="Elbow Connector 17"/>
          <p:cNvCxnSpPr>
            <a:stCxn id="7" idx="1"/>
            <a:endCxn id="6" idx="1"/>
          </p:cNvCxnSpPr>
          <p:nvPr/>
        </p:nvCxnSpPr>
        <p:spPr bwMode="auto">
          <a:xfrm rot="10800000">
            <a:off x="2857500" y="2961775"/>
            <a:ext cx="12700" cy="1327651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0" name="Elbow Connector 19"/>
          <p:cNvCxnSpPr>
            <a:stCxn id="8" idx="1"/>
            <a:endCxn id="6" idx="1"/>
          </p:cNvCxnSpPr>
          <p:nvPr/>
        </p:nvCxnSpPr>
        <p:spPr bwMode="auto">
          <a:xfrm rot="10800000">
            <a:off x="2857500" y="2961774"/>
            <a:ext cx="12700" cy="2667000"/>
          </a:xfrm>
          <a:prstGeom prst="bentConnector3">
            <a:avLst>
              <a:gd name="adj1" fmla="val 3884213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  <p:cxnSp>
        <p:nvCxnSpPr>
          <p:cNvPr id="23" name="Elbow Connector 22"/>
          <p:cNvCxnSpPr>
            <a:stCxn id="8" idx="3"/>
            <a:endCxn id="7" idx="3"/>
          </p:cNvCxnSpPr>
          <p:nvPr/>
        </p:nvCxnSpPr>
        <p:spPr bwMode="auto">
          <a:xfrm flipV="1">
            <a:off x="5448300" y="4289425"/>
            <a:ext cx="12700" cy="1339349"/>
          </a:xfrm>
          <a:prstGeom prst="bentConnector3">
            <a:avLst>
              <a:gd name="adj1" fmla="val 1800000"/>
            </a:avLst>
          </a:prstGeom>
          <a:solidFill>
            <a:srgbClr val="00B8FF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01788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Things to Think About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Topics of interest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an unmet need (i.e. no code already exists)?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Is there only commercial software available for a task?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dirty="0">
                <a:latin typeface="Calibri" charset="0"/>
              </a:rPr>
              <a:t>What is the potential user base?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you have access to NOW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much you’ve used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Code you have to access the data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How clean the data are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19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52894422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77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What's the class about? Who are we?</a:t>
            </a:r>
          </a:p>
        </p:txBody>
      </p:sp>
      <p:sp>
        <p:nvSpPr>
          <p:cNvPr id="17410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Instructor introductions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Objectives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Teach how to create and collaborate on data- and computation-intensive research projects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Provide practical software skills for data analysis in research &amp; industry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Char char="–"/>
            </a:pPr>
            <a:r>
              <a:rPr lang="en-US" altLang="x-none" sz="2800" dirty="0">
                <a:solidFill>
                  <a:srgbClr val="000000"/>
                </a:solidFill>
                <a:latin typeface="Calibri" charset="0"/>
              </a:rPr>
              <a:t>Elevate coding in science to the level of technical writing</a:t>
            </a: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</a:pPr>
            <a:endParaRPr lang="en-US" altLang="x-none" sz="2800" dirty="0">
              <a:solidFill>
                <a:srgbClr val="000000"/>
              </a:solidFill>
              <a:latin typeface="Calibri" charset="0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5258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9F83E5CE-1B87-5646-B875-61B429FB44D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2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Verify the Project Idea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Is there an unmet need (i.e. no code already exists)?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Clarity about the project type?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Consensus on the problem being solved.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Do you have data that can solve the problem?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20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660151631"/>
      </p:ext>
    </p:extLst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More on the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 to answer the scientific questions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Have access to the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21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665027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Some Public Data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1430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3"/>
              </a:rPr>
              <a:t>http://drugbank.ca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4"/>
              </a:rPr>
              <a:t>http://toxnet.nlm.nih.gov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5"/>
              </a:rPr>
              <a:t>https://data.seattle.gov/Transportation/Traffic-Flow-Counts/7svg-ds5z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6"/>
              </a:rPr>
              <a:t>https://www.divvybikes.com/data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7"/>
              </a:rPr>
              <a:t>http://www.nyc.gov/html/tlc/html/about/trip_record_data.shtml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8"/>
              </a:rPr>
              <a:t>https://www.kaggle.com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9"/>
              </a:rPr>
              <a:t>Pronto bike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0"/>
              </a:rPr>
              <a:t>American Fact Finder Data</a:t>
            </a:r>
            <a:endParaRPr lang="en-US" sz="2000" dirty="0">
              <a:latin typeface="Calibri" charset="0"/>
            </a:endParaRP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1"/>
              </a:rPr>
              <a:t>European union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2"/>
              </a:rPr>
              <a:t>Russian federation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000" dirty="0">
                <a:latin typeface="Calibri" charset="0"/>
                <a:hlinkClick r:id="rId13"/>
              </a:rPr>
              <a:t>China data </a:t>
            </a:r>
            <a:r>
              <a:rPr lang="en-US" sz="2000" dirty="0">
                <a:latin typeface="Calibri" charset="0"/>
              </a:rPr>
              <a:t>(World bank)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endParaRPr lang="en-US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  <a:p>
            <a:pPr lvl="2">
              <a:spcBef>
                <a:spcPts val="800"/>
              </a:spcBef>
              <a:buFont typeface="Arial" charset="0"/>
              <a:buChar char="•"/>
              <a:defRPr/>
            </a:pPr>
            <a:endParaRPr lang="en-US" sz="3200" dirty="0">
              <a:latin typeface="Calibri" charset="0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22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223953669"/>
      </p:ext>
    </p:extLst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Data! Data! Data!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At least two non-trivial data sets</a:t>
            </a:r>
          </a:p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3200" dirty="0">
                <a:latin typeface="Calibri" charset="0"/>
              </a:rPr>
              <a:t>Data need to be combined, joined, merged, etc.</a:t>
            </a:r>
          </a:p>
          <a:p>
            <a:pPr marL="112713" indent="0">
              <a:spcBef>
                <a:spcPts val="800"/>
              </a:spcBef>
              <a:defRPr/>
            </a:pPr>
            <a:r>
              <a:rPr lang="en-US" sz="4800" b="1" dirty="0">
                <a:latin typeface="Calibri" charset="0"/>
              </a:rPr>
              <a:t>Think about your data NOW!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 eaLnBrk="0" hangingPunct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ClrTx/>
              <a:buFontTx/>
              <a:buNone/>
            </a:pPr>
            <a:fld id="{910AB6EC-FD4D-3D4B-8BEC-A66537D41534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ClrTx/>
                <a:buFontTx/>
                <a:buNone/>
              </a:pPr>
              <a:t>23</a:t>
            </a:fld>
            <a:endParaRPr lang="en-US" altLang="x-none" sz="18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316107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algn="ctr">
              <a:buClrTx/>
              <a:buFontTx/>
              <a:buNone/>
              <a:defRPr/>
            </a:pPr>
            <a:r>
              <a:rPr lang="en-US" sz="3600" b="1" dirty="0">
                <a:latin typeface="Calibri" charset="0"/>
              </a:rPr>
              <a:t>Project Ideation</a:t>
            </a:r>
          </a:p>
        </p:txBody>
      </p:sp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457200" y="1066800"/>
            <a:ext cx="8229600" cy="432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Over the first few weeks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areas are you interested in?  E.g. social good or a job demo.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data are available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tools already exist in that space?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dirty="0">
                <a:latin typeface="Calibri" charset="0"/>
              </a:rPr>
              <a:t>What type of project is this? (answer research question, create reusable data, create a tool, other?)</a:t>
            </a:r>
          </a:p>
          <a:p>
            <a:pPr lvl="1">
              <a:spcBef>
                <a:spcPts val="800"/>
              </a:spcBef>
              <a:buFont typeface="Arial" charset="0"/>
              <a:buChar char="•"/>
              <a:defRPr/>
            </a:pPr>
            <a:r>
              <a:rPr lang="en-US" sz="2800" b="1" dirty="0">
                <a:latin typeface="Calibri" charset="0"/>
              </a:rPr>
              <a:t>Volunteer to give a one slide, 5 minute project idea pitch at the start of class!</a:t>
            </a: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 cap="flat">
                <a:solidFill>
                  <a:srgbClr val="808080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>
              <a:buClrTx/>
              <a:buFontTx/>
              <a:buNone/>
              <a:defRPr/>
            </a:pPr>
            <a:fld id="{8B804784-53DF-1942-BD3E-6E4D7283BCAC}" type="slidenum">
              <a:rPr lang="en-US" sz="1800" smtClean="0"/>
              <a:pPr>
                <a:buClrTx/>
                <a:buFontTx/>
                <a:buNone/>
                <a:defRPr/>
              </a:pPr>
              <a:t>24</a:t>
            </a:fld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8930423"/>
      </p:ext>
    </p:extLst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201" name="Text Box 1"/>
          <p:cNvSpPr txBox="1">
            <a:spLocks noChangeArrowheads="1"/>
          </p:cNvSpPr>
          <p:nvPr/>
        </p:nvSpPr>
        <p:spPr bwMode="auto">
          <a:xfrm>
            <a:off x="457200" y="2286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Course Web Page</a:t>
            </a:r>
          </a:p>
        </p:txBody>
      </p:sp>
      <p:sp>
        <p:nvSpPr>
          <p:cNvPr id="179202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A154BB29-5C3B-D04C-8429-1167617D7653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25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179203" name="Rectangle 5"/>
          <p:cNvSpPr>
            <a:spLocks noChangeArrowheads="1"/>
          </p:cNvSpPr>
          <p:nvPr/>
        </p:nvSpPr>
        <p:spPr bwMode="auto">
          <a:xfrm>
            <a:off x="1219200" y="2133600"/>
            <a:ext cx="7391400" cy="2033588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>
            <a:spAutoFit/>
          </a:bodyPr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r>
              <a:rPr lang="en-US" altLang="x-none" sz="5400" dirty="0">
                <a:solidFill>
                  <a:srgbClr val="000000"/>
                </a:solidFill>
                <a:hlinkClick r:id="rId3"/>
              </a:rPr>
              <a:t>http://uwseds.github.io</a:t>
            </a:r>
            <a:endParaRPr lang="en-US" altLang="x-none" sz="5400" dirty="0">
              <a:solidFill>
                <a:srgbClr val="000000"/>
              </a:solidFill>
            </a:endParaRPr>
          </a:p>
          <a:p>
            <a:pPr eaLnBrk="1" hangingPunct="1">
              <a:buSzPct val="100000"/>
            </a:pPr>
            <a:endParaRPr lang="en-US" altLang="x-none" sz="7200" dirty="0">
              <a:solidFill>
                <a:srgbClr val="000000"/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5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Agenda</a:t>
            </a: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457200" y="1447800"/>
            <a:ext cx="8229600" cy="432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Why data science?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Course overview</a:t>
            </a:r>
          </a:p>
          <a:p>
            <a:pPr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Arial" charset="0"/>
              <a:buChar char="•"/>
            </a:pPr>
            <a:r>
              <a:rPr lang="en-US" altLang="x-none" sz="3200" dirty="0">
                <a:solidFill>
                  <a:srgbClr val="000000"/>
                </a:solidFill>
                <a:latin typeface="Calibri" charset="0"/>
              </a:rPr>
              <a:t>Validating your software install</a:t>
            </a:r>
          </a:p>
        </p:txBody>
      </p:sp>
      <p:sp>
        <p:nvSpPr>
          <p:cNvPr id="154627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E34EC161-5CED-374B-8E3E-F32E4893176E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3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Registration by Field of Study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59747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A38E17A-02A4-1D4B-8A2B-CD512C05D47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4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8ACED8-6E94-473B-9E84-09E7D5FA0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212" y="752475"/>
            <a:ext cx="8791575" cy="535305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69" name="Text Box 1"/>
          <p:cNvSpPr txBox="1">
            <a:spLocks noChangeArrowheads="1"/>
          </p:cNvSpPr>
          <p:nvPr/>
        </p:nvSpPr>
        <p:spPr bwMode="auto">
          <a:xfrm>
            <a:off x="609600" y="12954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9600">
                <a:solidFill>
                  <a:srgbClr val="000000"/>
                </a:solidFill>
                <a:latin typeface="Calibri" charset="0"/>
              </a:rPr>
              <a:t>Course Overview</a:t>
            </a:r>
          </a:p>
        </p:txBody>
      </p:sp>
      <p:sp>
        <p:nvSpPr>
          <p:cNvPr id="160770" name="Text Box 3"/>
          <p:cNvSpPr txBox="1">
            <a:spLocks noChangeArrowheads="1"/>
          </p:cNvSpPr>
          <p:nvPr/>
        </p:nvSpPr>
        <p:spPr bwMode="auto">
          <a:xfrm>
            <a:off x="6324600" y="6324600"/>
            <a:ext cx="17526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DAFC446F-D855-CE4A-A0C3-71DAF11BC962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5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0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81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Survey Results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914400"/>
          <a:ext cx="8382000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143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76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Question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Response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 of programming?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&gt;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Years</a:t>
                      </a:r>
                      <a:r>
                        <a:rPr lang="en-US" sz="2800" baseline="0" dirty="0"/>
                        <a:t> of python?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&lt; 1 </a:t>
                      </a:r>
                      <a:r>
                        <a:rPr lang="en-US" sz="2800" dirty="0" err="1"/>
                        <a:t>yr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a text editor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"Yes"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i</a:t>
                      </a:r>
                      <a:r>
                        <a:rPr lang="en-US" sz="2800" dirty="0"/>
                        <a:t>f-statements?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pPr marL="0" marR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Comfort</a:t>
                      </a:r>
                      <a:r>
                        <a:rPr lang="en-US" sz="2800" baseline="0" dirty="0"/>
                        <a:t> with for</a:t>
                      </a:r>
                      <a:r>
                        <a:rPr lang="en-US" sz="2800" dirty="0"/>
                        <a:t>-statements?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Yes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Comfort with functions?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</a:t>
                      </a:r>
                      <a:r>
                        <a:rPr lang="en-US" sz="2800" baseline="0" dirty="0"/>
                        <a:t> "Yes"</a:t>
                      </a:r>
                      <a:endParaRPr lang="en-US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Python packages (</a:t>
                      </a:r>
                      <a:r>
                        <a:rPr lang="en-US" sz="2800" dirty="0" err="1"/>
                        <a:t>scipy</a:t>
                      </a:r>
                      <a:r>
                        <a:rPr lang="en-US" sz="2800" dirty="0"/>
                        <a:t>, pandas, ...)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Mostly "No"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 with </a:t>
                      </a:r>
                      <a:r>
                        <a:rPr lang="en-US" sz="2800" dirty="0" err="1"/>
                        <a:t>iPython</a:t>
                      </a:r>
                      <a:r>
                        <a:rPr lang="en-US" sz="2800" dirty="0"/>
                        <a:t>?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little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518160">
                <a:tc>
                  <a:txBody>
                    <a:bodyPr/>
                    <a:lstStyle/>
                    <a:p>
                      <a:r>
                        <a:rPr lang="en-US" sz="2800" dirty="0"/>
                        <a:t>Experience</a:t>
                      </a:r>
                      <a:r>
                        <a:rPr lang="en-US" sz="2800" baseline="0" dirty="0"/>
                        <a:t> with </a:t>
                      </a:r>
                      <a:r>
                        <a:rPr lang="en-US" sz="2800" baseline="0" dirty="0" err="1"/>
                        <a:t>github</a:t>
                      </a:r>
                      <a:r>
                        <a:rPr lang="en-US" sz="2800" baseline="0" dirty="0"/>
                        <a:t>?</a:t>
                      </a:r>
                      <a:endParaRPr lang="en-US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800" dirty="0"/>
                        <a:t>Very little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62854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33EBE160-3AAC-8A4A-BC0B-FB753C849B44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6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37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 dirty="0"/>
              <a:t>What you will learn</a:t>
            </a:r>
          </a:p>
        </p:txBody>
      </p:sp>
      <p:sp>
        <p:nvSpPr>
          <p:cNvPr id="16384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1036638"/>
            <a:ext cx="8229600" cy="4525962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Program in python using the Python scientific stack, including numpy, pandas, and matplotlib.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Search, evaluate, and integrate into a project externally developed Python packages; create your own Python packages.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Develop unit tests that validate important aspects of the project implementation.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Develop software that it can be used by others including: shared code on github, documentation, installing packages, setup, and running computational studies.</a:t>
            </a:r>
          </a:p>
          <a:p>
            <a:pPr marL="457200" indent="-457200">
              <a:buFont typeface="Arial" charset="0"/>
              <a:buChar char="•"/>
            </a:pPr>
            <a:r>
              <a:rPr lang="en-US" altLang="x-none" sz="2400"/>
              <a:t>Create technical specifications for what a program should do and how this is accomplished.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67940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  <a:tab pos="14478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854901F1-7F36-6342-8D54-5E912AC9A278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7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4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985" name="Title 1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x-none"/>
              <a:t>Course Structure</a:t>
            </a:r>
          </a:p>
        </p:txBody>
      </p:sp>
      <p:sp>
        <p:nvSpPr>
          <p:cNvPr id="168962" name="Content Placeholder 3"/>
          <p:cNvSpPr>
            <a:spLocks noGrp="1"/>
          </p:cNvSpPr>
          <p:nvPr>
            <p:ph idx="1"/>
          </p:nvPr>
        </p:nvSpPr>
        <p:spPr bwMode="auto">
          <a:xfrm>
            <a:off x="457200" y="914400"/>
            <a:ext cx="8229600" cy="5211763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indent="0" algn="ctr">
              <a:defRPr/>
            </a:pPr>
            <a:r>
              <a:rPr lang="en-US" altLang="x-none" dirty="0">
                <a:hlinkClick r:id="rId2"/>
              </a:rPr>
              <a:t>http://uwseds.github.io/syllabus.html</a:t>
            </a:r>
            <a:endParaRPr lang="en-US" altLang="x-none" dirty="0"/>
          </a:p>
          <a:p>
            <a:pPr marL="457200" indent="-457200">
              <a:buFont typeface="Arial" charset="0"/>
              <a:buChar char="•"/>
              <a:defRPr/>
            </a:pPr>
            <a:endParaRPr lang="en-US" altLang="x-none" sz="2400" dirty="0"/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Programming basics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Version control, Python, data manipulation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development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Debugging, documentation, design, collaboration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Data manipulations in detail</a:t>
            </a:r>
          </a:p>
          <a:p>
            <a:pPr marL="857250" lvl="1" indent="-457200">
              <a:buFont typeface="Arial" charset="0"/>
              <a:buChar char="•"/>
              <a:defRPr/>
            </a:pPr>
            <a:r>
              <a:rPr lang="en-US" altLang="x-none" dirty="0"/>
              <a:t>Visualization, machine learning</a:t>
            </a:r>
          </a:p>
          <a:p>
            <a:pPr marL="457200" indent="-457200">
              <a:buFont typeface="Arial" charset="0"/>
              <a:buChar char="•"/>
              <a:defRPr/>
            </a:pPr>
            <a:r>
              <a:rPr lang="en-US" altLang="x-none" dirty="0"/>
              <a:t>Software engineering practicum (project)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  <p:sp>
        <p:nvSpPr>
          <p:cNvPr id="169988" name="Slide Number Placeholder 1"/>
          <p:cNvSpPr>
            <a:spLocks noGrp="1"/>
          </p:cNvSpPr>
          <p:nvPr>
            <p:ph type="sldNum" sz="quarter" idx="1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215900" indent="-215900"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7239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fld id="{C883EA58-DD54-0E4B-8D9F-A0F33CAB01BF}" type="slidenum">
              <a:rPr lang="en-US" altLang="x-none" sz="1800">
                <a:solidFill>
                  <a:srgbClr val="000000"/>
                </a:solidFill>
                <a:latin typeface="Times New Roman" charset="0"/>
              </a:rPr>
              <a:pPr/>
              <a:t>8</a:t>
            </a:fld>
            <a:endParaRPr lang="en-US" altLang="x-none" sz="1800">
              <a:solidFill>
                <a:srgbClr val="000000"/>
              </a:solidFill>
              <a:latin typeface="Times New Roman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09" name="Text Box 1"/>
          <p:cNvSpPr txBox="1">
            <a:spLocks noChangeArrowheads="1"/>
          </p:cNvSpPr>
          <p:nvPr/>
        </p:nvSpPr>
        <p:spPr bwMode="auto">
          <a:xfrm>
            <a:off x="457200" y="381000"/>
            <a:ext cx="8229600" cy="83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algn="ctr" eaLnBrk="1" hangingPunct="1">
              <a:buSzPct val="100000"/>
            </a:pPr>
            <a:r>
              <a:rPr lang="en-US" altLang="x-none" sz="3600">
                <a:solidFill>
                  <a:srgbClr val="000000"/>
                </a:solidFill>
                <a:latin typeface="Calibri" charset="0"/>
              </a:rPr>
              <a:t>Programming vs. Software Engineering</a:t>
            </a:r>
          </a:p>
        </p:txBody>
      </p:sp>
      <p:sp>
        <p:nvSpPr>
          <p:cNvPr id="21506" name="Text Box 2"/>
          <p:cNvSpPr txBox="1">
            <a:spLocks noChangeArrowheads="1"/>
          </p:cNvSpPr>
          <p:nvPr/>
        </p:nvSpPr>
        <p:spPr bwMode="auto">
          <a:xfrm>
            <a:off x="457200" y="1371600"/>
            <a:ext cx="8229600" cy="457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/>
            <a:ext uri="{91240B29-F687-4f45-9708-019B960494DF}"/>
            <a:ext uri="{AF507438-7753-43e0-B8FC-AC1667EBCBE1}"/>
          </a:extLst>
        </p:spPr>
        <p:txBody>
          <a:bodyPr lIns="90000" tIns="46800" rIns="90000" bIns="46800"/>
          <a:lstStyle>
            <a:lvl1pPr marL="341313" indent="-34131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1363" indent="-284163"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2pPr>
            <a:lvl3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3pPr>
            <a:lvl4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4pPr>
            <a:lvl5pPr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charset="0"/>
              <a:tabLst>
                <a:tab pos="454025" algn="l"/>
                <a:tab pos="911225" algn="l"/>
                <a:tab pos="1368425" algn="l"/>
                <a:tab pos="1825625" algn="l"/>
                <a:tab pos="2282825" algn="l"/>
                <a:tab pos="2740025" algn="l"/>
                <a:tab pos="3197225" algn="l"/>
                <a:tab pos="3654425" algn="l"/>
                <a:tab pos="4111625" algn="l"/>
                <a:tab pos="4568825" algn="l"/>
                <a:tab pos="5026025" algn="l"/>
                <a:tab pos="5483225" algn="l"/>
                <a:tab pos="5940425" algn="l"/>
                <a:tab pos="6397625" algn="l"/>
                <a:tab pos="6854825" algn="l"/>
                <a:tab pos="7312025" algn="l"/>
                <a:tab pos="7769225" algn="l"/>
                <a:tab pos="8226425" algn="l"/>
                <a:tab pos="8683625" algn="l"/>
                <a:tab pos="9140825" algn="l"/>
              </a:tabLst>
              <a:defRPr sz="2400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9pPr>
          </a:lstStyle>
          <a:p>
            <a:pPr marL="0" indent="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Times New Roman" charset="0"/>
              <a:buNone/>
              <a:defRPr/>
            </a:pPr>
            <a:r>
              <a:rPr lang="en-US" sz="3200" dirty="0">
                <a:latin typeface="Calibri" charset="0"/>
              </a:rPr>
              <a:t>Analogy: What is the difference between the following kinds of writing: 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Note to yourself</a:t>
            </a:r>
          </a:p>
          <a:p>
            <a:pPr marL="971550" lvl="1" indent="-514350" eaLnBrk="1" hangingPunct="1">
              <a:spcBef>
                <a:spcPts val="800"/>
              </a:spcBef>
              <a:buClr>
                <a:srgbClr val="000000"/>
              </a:buClr>
              <a:buSzPct val="100000"/>
              <a:buFont typeface="+mj-lt"/>
              <a:buAutoNum type="arabicPeriod"/>
              <a:defRPr/>
            </a:pPr>
            <a:r>
              <a:rPr lang="en-US" sz="3200" dirty="0">
                <a:latin typeface="Calibri" charset="0"/>
              </a:rPr>
              <a:t>An article in the NY Times</a:t>
            </a:r>
            <a:endParaRPr lang="en-US" sz="2800" dirty="0">
              <a:latin typeface="Calibri" charset="0"/>
            </a:endParaRPr>
          </a:p>
          <a:p>
            <a:pPr lvl="1" eaLnBrk="1" hangingPunct="1">
              <a:spcBef>
                <a:spcPts val="700"/>
              </a:spcBef>
              <a:buClr>
                <a:srgbClr val="000000"/>
              </a:buClr>
              <a:buSzPct val="100000"/>
              <a:buFont typeface="Arial" charset="0"/>
              <a:buNone/>
              <a:defRPr/>
            </a:pPr>
            <a:endParaRPr lang="en-US" sz="2800" dirty="0">
              <a:latin typeface="Calibri" charset="0"/>
            </a:endParaRPr>
          </a:p>
        </p:txBody>
      </p:sp>
      <p:sp>
        <p:nvSpPr>
          <p:cNvPr id="171011" name="Text Box 4"/>
          <p:cNvSpPr txBox="1">
            <a:spLocks noChangeArrowheads="1"/>
          </p:cNvSpPr>
          <p:nvPr/>
        </p:nvSpPr>
        <p:spPr bwMode="auto">
          <a:xfrm>
            <a:off x="6543675" y="6248400"/>
            <a:ext cx="1381125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000" tIns="46800" rIns="90000" bIns="46800"/>
          <a:lstStyle>
            <a:lvl1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1pPr>
            <a:lvl2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2pPr>
            <a:lvl3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3pPr>
            <a:lvl4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4pPr>
            <a:lvl5pPr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2400">
                <a:solidFill>
                  <a:schemeClr val="bg1"/>
                </a:solidFill>
                <a:latin typeface="Arial" charset="0"/>
                <a:ea typeface="ＭＳ Ｐゴシック" charset="-128"/>
              </a:defRPr>
            </a:lvl9pPr>
          </a:lstStyle>
          <a:p>
            <a:pPr eaLnBrk="1" hangingPunct="1">
              <a:buSzPct val="100000"/>
            </a:pPr>
            <a:fld id="{B4098AC5-7BF4-3D4F-8E7D-AAF70E8079EB}" type="slidenum">
              <a:rPr lang="en-US" altLang="x-none" sz="1800">
                <a:solidFill>
                  <a:srgbClr val="000000"/>
                </a:solidFill>
              </a:rPr>
              <a:pPr eaLnBrk="1" hangingPunct="1">
                <a:buSzPct val="100000"/>
              </a:pPr>
              <a:t>9</a:t>
            </a:fld>
            <a:endParaRPr lang="en-US" altLang="x-none" sz="1800">
              <a:solidFill>
                <a:srgbClr val="000000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Beck, 2021</a:t>
            </a:r>
          </a:p>
        </p:txBody>
      </p:sp>
    </p:spTree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0.xml><?xml version="1.0" encoding="utf-8"?>
<a:theme xmlns:a="http://schemas.openxmlformats.org/drawingml/2006/main" name="9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10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2.xml><?xml version="1.0" encoding="utf-8"?>
<a:theme xmlns:a="http://schemas.openxmlformats.org/drawingml/2006/main" name="1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1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3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4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6.xml><?xml version="1.0" encoding="utf-8"?>
<a:theme xmlns:a="http://schemas.openxmlformats.org/drawingml/2006/main" name="5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7.xml><?xml version="1.0" encoding="utf-8"?>
<a:theme xmlns:a="http://schemas.openxmlformats.org/drawingml/2006/main" name="6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8.xml><?xml version="1.0" encoding="utf-8"?>
<a:theme xmlns:a="http://schemas.openxmlformats.org/drawingml/2006/main" name="7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9.xml><?xml version="1.0" encoding="utf-8"?>
<a:theme xmlns:a="http://schemas.openxmlformats.org/drawingml/2006/main" name="8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Calibri"/>
        <a:ea typeface="ＭＳ Ｐゴシック"/>
        <a:cs typeface="ＭＳ Ｐゴシック"/>
      </a:majorFont>
      <a:minorFont>
        <a:latin typeface="Calibri"/>
        <a:ea typeface="ＭＳ Ｐゴシック"/>
        <a:cs typeface="ＭＳ Ｐゴシック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charset="0"/>
          <a:buNone/>
          <a:tabLst/>
          <a:defRPr kumimoji="0" lang="en-GB" sz="2400" b="0" i="0" u="none" strike="noStrike" cap="none" normalizeH="0" baseline="0">
            <a:ln>
              <a:noFill/>
            </a:ln>
            <a:solidFill>
              <a:schemeClr val="bg1"/>
            </a:solidFill>
            <a:effectLst/>
            <a:latin typeface="Arial" charset="0"/>
            <a:ea typeface="ＭＳ Ｐゴシック" charset="0"/>
            <a:cs typeface="ＭＳ Ｐゴシック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17118</TotalTime>
  <Words>1137</Words>
  <Application>Microsoft Office PowerPoint</Application>
  <PresentationFormat>On-screen Show (4:3)</PresentationFormat>
  <Paragraphs>236</Paragraphs>
  <Slides>25</Slides>
  <Notes>21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12</vt:i4>
      </vt:variant>
      <vt:variant>
        <vt:lpstr>Slide Titles</vt:lpstr>
      </vt:variant>
      <vt:variant>
        <vt:i4>25</vt:i4>
      </vt:variant>
    </vt:vector>
  </HeadingPairs>
  <TitlesOfParts>
    <vt:vector size="41" baseType="lpstr">
      <vt:lpstr>Times New Roman</vt:lpstr>
      <vt:lpstr>Calibri</vt:lpstr>
      <vt:lpstr>Wingdings</vt:lpstr>
      <vt:lpstr>Arial</vt:lpstr>
      <vt:lpstr>Office Theme</vt:lpstr>
      <vt:lpstr>1_Office Theme</vt:lpstr>
      <vt:lpstr>2_Office Theme</vt:lpstr>
      <vt:lpstr>3_Office Theme</vt:lpstr>
      <vt:lpstr>4_Office Theme</vt:lpstr>
      <vt:lpstr>5_Office Theme</vt:lpstr>
      <vt:lpstr>6_Office Theme</vt:lpstr>
      <vt:lpstr>7_Office Theme</vt:lpstr>
      <vt:lpstr>8_Office Theme</vt:lpstr>
      <vt:lpstr>9_Office Theme</vt:lpstr>
      <vt:lpstr>10_Office Theme</vt:lpstr>
      <vt:lpstr>11_Office Theme</vt:lpstr>
      <vt:lpstr>PowerPoint Presentation</vt:lpstr>
      <vt:lpstr>PowerPoint Presentation</vt:lpstr>
      <vt:lpstr>PowerPoint Presentation</vt:lpstr>
      <vt:lpstr>Course Registration by Field of Study</vt:lpstr>
      <vt:lpstr>PowerPoint Presentation</vt:lpstr>
      <vt:lpstr>Survey Results</vt:lpstr>
      <vt:lpstr>What you will learn</vt:lpstr>
      <vt:lpstr>Course Structure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Getting Started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Tricia Caparas</dc:creator>
  <cp:lastModifiedBy>David Beck</cp:lastModifiedBy>
  <cp:revision>381</cp:revision>
  <cp:lastPrinted>1601-01-01T00:00:00Z</cp:lastPrinted>
  <dcterms:created xsi:type="dcterms:W3CDTF">2008-11-04T22:35:39Z</dcterms:created>
  <dcterms:modified xsi:type="dcterms:W3CDTF">2021-10-05T16:23:23Z</dcterms:modified>
</cp:coreProperties>
</file>