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1"/>
  </p:notesMasterIdLst>
  <p:handoutMasterIdLst>
    <p:handoutMasterId r:id="rId32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41"/>
  </p:normalViewPr>
  <p:slideViewPr>
    <p:cSldViewPr>
      <p:cViewPr varScale="1">
        <p:scale>
          <a:sx n="124" d="100"/>
          <a:sy n="124" d="100"/>
        </p:scale>
        <p:origin x="104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bokeh.pydata.org/en/latest/" TargetMode="External"/><Relationship Id="rId4" Type="http://schemas.openxmlformats.org/officeDocument/2006/relationships/hyperlink" Target="http://lasagne.readthedocs.org/en/lates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 dirty="0">
                <a:solidFill>
                  <a:srgbClr val="FFFFFF"/>
                </a:solidFill>
                <a:latin typeface="Calibri" charset="0"/>
              </a:rPr>
              <a:t>Project Overview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CSE 583	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Bernease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Herman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Edward Misback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endParaRPr lang="en-US" altLang="x-none" sz="2400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10/22/2020</a:t>
            </a: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Sci</a:t>
            </a:r>
            <a:r>
              <a:rPr lang="en-US" sz="3200" dirty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Lasagne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Bokeh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http://bokeh.pydata.org/en/latest/</a:t>
            </a:r>
            <a:endParaRPr lang="en-US" sz="28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At the end of this time, we’ll </a:t>
            </a:r>
            <a:r>
              <a:rPr lang="en-US" sz="2800" dirty="0" err="1">
                <a:latin typeface="Calibri" charset="0"/>
              </a:rPr>
              <a:t>preshare</a:t>
            </a:r>
            <a:r>
              <a:rPr lang="en-US" sz="2800" dirty="0">
                <a:latin typeface="Calibri" charset="0"/>
              </a:rPr>
              <a:t> a few ideas and Joe, Dave &amp; </a:t>
            </a:r>
            <a:r>
              <a:rPr lang="en-US" sz="2800" dirty="0" err="1">
                <a:latin typeface="Calibri" charset="0"/>
              </a:rPr>
              <a:t>Dimitrious</a:t>
            </a:r>
            <a:r>
              <a:rPr lang="en-US" sz="2800" dirty="0">
                <a:latin typeface="Calibri" charset="0"/>
              </a:rPr>
              <a:t> can 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 bwMode="auto">
          <a:xfrm>
            <a:off x="457200" y="2133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11500">
                <a:ea typeface="ＭＳ Ｐゴシック" charset="-128"/>
              </a:rPr>
              <a:t>Projects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Beck, Herman,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Misback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94542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Beck, Herman,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Misback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Initiate team formation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in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w/ </a:t>
            </a:r>
            <a:r>
              <a:rPr lang="en-US" sz="3200" dirty="0" err="1">
                <a:latin typeface="Calibri" charset="0"/>
              </a:rPr>
              <a:t>GitHub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Not Google docs or </a:t>
            </a:r>
            <a:r>
              <a:rPr lang="en-US" sz="3200" dirty="0" err="1">
                <a:latin typeface="Calibri" charset="0"/>
              </a:rPr>
              <a:t>Dropbox</a:t>
            </a: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Herman, </a:t>
            </a:r>
            <a:r>
              <a:rPr lang="en-US" dirty="0" err="1"/>
              <a:t>Misback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18186</TotalTime>
  <Words>899</Words>
  <Application>Microsoft Macintosh PowerPoint</Application>
  <PresentationFormat>On-screen Show (4:3)</PresentationFormat>
  <Paragraphs>163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 Unicode MS</vt:lpstr>
      <vt:lpstr>ＭＳ Ｐゴシック</vt:lpstr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Project Updates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404</cp:revision>
  <cp:lastPrinted>2017-04-18T23:32:33Z</cp:lastPrinted>
  <dcterms:created xsi:type="dcterms:W3CDTF">2008-11-04T22:35:39Z</dcterms:created>
  <dcterms:modified xsi:type="dcterms:W3CDTF">2020-10-22T18:15:11Z</dcterms:modified>
</cp:coreProperties>
</file>