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40" r:id="rId2"/>
    <p:sldId id="343" r:id="rId3"/>
    <p:sldId id="345" r:id="rId4"/>
    <p:sldId id="344" r:id="rId5"/>
    <p:sldId id="346" r:id="rId6"/>
    <p:sldId id="347" r:id="rId7"/>
    <p:sldId id="34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/>
  <p:cmAuthor id="2" name="David A. Beck" initials="DAB [2]" lastIdx="1" clrIdx="1"/>
  <p:cmAuthor id="3" name="David A. Beck" initials="DAB [2] [2]" lastIdx="1" clrIdx="2"/>
  <p:cmAuthor id="4" name="David A. Beck" initials="DAB [3]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7"/>
    <p:restoredTop sz="84154"/>
  </p:normalViewPr>
  <p:slideViewPr>
    <p:cSldViewPr snapToGrid="0" snapToObjects="1">
      <p:cViewPr varScale="1">
        <p:scale>
          <a:sx n="73" d="100"/>
          <a:sy n="73" d="100"/>
        </p:scale>
        <p:origin x="312" y="2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21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36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98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93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20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109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67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96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30055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twraahvUWKuyvuPr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 Template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42656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code review?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code quality and find bugs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57200" y="2569560"/>
            <a:ext cx="8229600" cy="373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what the application does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role of the code being reviewed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variable and function names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Readability of the code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improve reuse and efficiency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use existing python packages</a:t>
            </a:r>
          </a:p>
        </p:txBody>
      </p:sp>
    </p:spTree>
    <p:extLst>
      <p:ext uri="{BB962C8B-B14F-4D97-AF65-F5344CB8AC3E}">
        <p14:creationId xmlns:p14="http://schemas.microsoft.com/office/powerpoint/2010/main" val="122915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Review Template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519516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technology reviews?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a package for deployment in a project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57200" y="2891116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that indicate a need for the proposed package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package works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Appeal of using the package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 of using the package</a:t>
            </a:r>
          </a:p>
        </p:txBody>
      </p:sp>
    </p:spTree>
    <p:extLst>
      <p:ext uri="{BB962C8B-B14F-4D97-AF65-F5344CB8AC3E}">
        <p14:creationId xmlns:p14="http://schemas.microsoft.com/office/powerpoint/2010/main" val="110424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Review: NEXT WEEK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519516"/>
            <a:ext cx="8229600" cy="49888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Tue. every project will present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5 minutes </a:t>
            </a:r>
            <a:r>
              <a:rPr lang="mr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Natalie will cut you off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in the team will speak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min for intro and background including the three competing technologies you choose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min for tech option 1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min for tech option 2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min for tech option 3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min for summary of selection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to think about, as a starting point: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of relevant examples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open issues on GitHub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705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 Template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standups?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status and actions within and between teams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presented in 1-2 minutes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457200" y="3151092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this period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compares with the plan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behind plan, how compensate to make plan end date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 for next period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to making next deliverables such as: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uncertainties and blockers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issues</a:t>
            </a:r>
          </a:p>
        </p:txBody>
      </p:sp>
    </p:spTree>
    <p:extLst>
      <p:ext uri="{BB962C8B-B14F-4D97-AF65-F5344CB8AC3E}">
        <p14:creationId xmlns:p14="http://schemas.microsoft.com/office/powerpoint/2010/main" val="128780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Standups</a:t>
            </a:r>
            <a:endParaRPr lang="en-U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46840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week after next..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class will have some time for standups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in class will give at least one standup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1 to 2 minutes, don’t prepare too much</a:t>
            </a:r>
          </a:p>
        </p:txBody>
      </p:sp>
    </p:spTree>
    <p:extLst>
      <p:ext uri="{BB962C8B-B14F-4D97-AF65-F5344CB8AC3E}">
        <p14:creationId xmlns:p14="http://schemas.microsoft.com/office/powerpoint/2010/main" val="76581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Presentations</a:t>
            </a:r>
            <a:endParaRPr lang="en-U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46840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12/15 4:30-6:20 in this room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minutes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team + 2 for questions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Anyone who wants to speak should have the chance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Introduction, background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(schematics of components, description, etc.)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employed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(or not; prerecord if possible)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Collaboration strategies you used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(if any)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93090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need your help!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46840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fill out the course evaluations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use these every year to make improvements in the course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to find out what is working so your feedback is essential for continuous improvement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me prepare nomination materials for Anant Mittal (TA)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this link to provide a few sentences about Anant’s awesomeness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https://forms.gle/twraahvUWKuyvuPr7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62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13203</TotalTime>
  <Words>392</Words>
  <Application>Microsoft Office PowerPoint</Application>
  <PresentationFormat>On-screen Show (4:3)</PresentationFormat>
  <Paragraphs>73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Code Review Template</vt:lpstr>
      <vt:lpstr>Technology Review Template</vt:lpstr>
      <vt:lpstr>Technology Review: NEXT WEEK</vt:lpstr>
      <vt:lpstr>Standup Template</vt:lpstr>
      <vt:lpstr>Standups</vt:lpstr>
      <vt:lpstr>Final Presentations</vt:lpstr>
      <vt:lpstr>I need your help!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A Beck</cp:lastModifiedBy>
  <cp:revision>556</cp:revision>
  <dcterms:created xsi:type="dcterms:W3CDTF">2015-01-21T04:58:27Z</dcterms:created>
  <dcterms:modified xsi:type="dcterms:W3CDTF">2024-11-07T19:09:59Z</dcterms:modified>
</cp:coreProperties>
</file>