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313" r:id="rId3"/>
    <p:sldId id="304" r:id="rId4"/>
    <p:sldId id="320" r:id="rId5"/>
    <p:sldId id="319" r:id="rId6"/>
    <p:sldId id="322" r:id="rId7"/>
    <p:sldId id="323" r:id="rId8"/>
    <p:sldId id="326" r:id="rId9"/>
    <p:sldId id="310" r:id="rId10"/>
    <p:sldId id="311" r:id="rId11"/>
    <p:sldId id="293" r:id="rId12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E00"/>
    <a:srgbClr val="BCE67F"/>
    <a:srgbClr val="18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1" autoAdjust="0"/>
    <p:restoredTop sz="42636" autoAdjust="0"/>
  </p:normalViewPr>
  <p:slideViewPr>
    <p:cSldViewPr>
      <p:cViewPr varScale="1">
        <p:scale>
          <a:sx n="43" d="100"/>
          <a:sy n="43" d="100"/>
        </p:scale>
        <p:origin x="-3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41AD852-2800-D64C-8BE4-BB10147D041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3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Common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Difference between sales pitch and investor</a:t>
            </a:r>
            <a:r>
              <a:rPr lang="en-CA" baseline="0" dirty="0" smtClean="0"/>
              <a:t> pitch</a:t>
            </a:r>
          </a:p>
          <a:p>
            <a:r>
              <a:rPr lang="en-CA" baseline="0" dirty="0" smtClean="0"/>
              <a:t>	Sales pitch goes into product details</a:t>
            </a:r>
          </a:p>
          <a:p>
            <a:r>
              <a:rPr lang="en-CA" baseline="0" dirty="0" smtClean="0"/>
              <a:t>	Investor pitch introduces the problem, the solution, why it is needed, and your plan for being the best</a:t>
            </a:r>
          </a:p>
          <a:p>
            <a:endParaRPr lang="en-CA" baseline="0" dirty="0" smtClean="0"/>
          </a:p>
          <a:p>
            <a:r>
              <a:rPr lang="en-CA" dirty="0" smtClean="0"/>
              <a:t>They are giving you money, they want to know how you will make their money multiply!</a:t>
            </a:r>
          </a:p>
          <a:p>
            <a:endParaRPr lang="en-CA" dirty="0" smtClean="0"/>
          </a:p>
          <a:p>
            <a:r>
              <a:rPr lang="en-CA" dirty="0" smtClean="0"/>
              <a:t>Being good at</a:t>
            </a:r>
            <a:r>
              <a:rPr lang="en-CA" baseline="0" dirty="0" smtClean="0"/>
              <a:t> pitching means being a good story teller.  </a:t>
            </a:r>
          </a:p>
          <a:p>
            <a:r>
              <a:rPr lang="en-CA" baseline="0" dirty="0" smtClean="0"/>
              <a:t>	Stories are always better at explaining something because of emotional attachment</a:t>
            </a:r>
          </a:p>
          <a:p>
            <a:r>
              <a:rPr lang="en-CA" baseline="0" dirty="0" smtClean="0"/>
              <a:t>	Weave it through the entire pitch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Know your audience / Dumb it down</a:t>
            </a:r>
          </a:p>
          <a:p>
            <a:r>
              <a:rPr lang="en-CA" dirty="0" smtClean="0"/>
              <a:t>-research your judges/investors</a:t>
            </a:r>
          </a:p>
          <a:p>
            <a:r>
              <a:rPr lang="en-CA" dirty="0" smtClean="0"/>
              <a:t>-</a:t>
            </a:r>
            <a:r>
              <a:rPr lang="en-CA" baseline="0" dirty="0" smtClean="0"/>
              <a:t>know their work history, know their investment history</a:t>
            </a:r>
          </a:p>
          <a:p>
            <a:r>
              <a:rPr lang="en-CA" baseline="0" dirty="0" smtClean="0"/>
              <a:t>-know whether they can help you </a:t>
            </a:r>
          </a:p>
          <a:p>
            <a:r>
              <a:rPr lang="en-CA" baseline="0" dirty="0" smtClean="0"/>
              <a:t>-No technical jargon</a:t>
            </a:r>
          </a:p>
          <a:p>
            <a:endParaRPr lang="en-CA" dirty="0" smtClean="0"/>
          </a:p>
          <a:p>
            <a:r>
              <a:rPr lang="en-CA" dirty="0" smtClean="0"/>
              <a:t>Fake till you make it</a:t>
            </a:r>
          </a:p>
          <a:p>
            <a:r>
              <a:rPr lang="en-CA" dirty="0" smtClean="0"/>
              <a:t>-you’re</a:t>
            </a:r>
            <a:r>
              <a:rPr lang="en-CA" baseline="0" dirty="0" smtClean="0"/>
              <a:t> going to be asked a lot of questions you don’t know how to answer</a:t>
            </a:r>
          </a:p>
          <a:p>
            <a:r>
              <a:rPr lang="en-CA" baseline="0" dirty="0" smtClean="0"/>
              <a:t>-ex how many circuit boards are made a year, what is your 10 year plan</a:t>
            </a:r>
          </a:p>
          <a:p>
            <a:r>
              <a:rPr lang="en-CA" baseline="0" dirty="0" smtClean="0"/>
              <a:t>-fake it and be confident</a:t>
            </a:r>
          </a:p>
          <a:p>
            <a:endParaRPr lang="en-CA" dirty="0" smtClean="0"/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-In an</a:t>
            </a:r>
            <a:r>
              <a:rPr lang="en-CA" baseline="0" dirty="0" smtClean="0"/>
              <a:t> elevator pitch or 3 minute pitch you have 10 seconds to get them emotionally hooked</a:t>
            </a:r>
          </a:p>
          <a:p>
            <a:r>
              <a:rPr lang="en-CA" baseline="0" dirty="0" smtClean="0"/>
              <a:t>-15 minute pitch you have 15-20 seconds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Convey your personality</a:t>
            </a:r>
          </a:p>
          <a:p>
            <a:r>
              <a:rPr lang="en-CA" dirty="0" smtClean="0"/>
              <a:t>-Integrity</a:t>
            </a:r>
          </a:p>
          <a:p>
            <a:r>
              <a:rPr lang="en-CA" dirty="0" smtClean="0"/>
              <a:t>-Passion (Commitment)</a:t>
            </a:r>
          </a:p>
          <a:p>
            <a:r>
              <a:rPr lang="en-CA" dirty="0" smtClean="0"/>
              <a:t>-Experience (Knowledge, Skills, Leadership)</a:t>
            </a:r>
          </a:p>
          <a:p>
            <a:r>
              <a:rPr lang="en-CA" dirty="0" smtClean="0"/>
              <a:t>-Vision</a:t>
            </a:r>
          </a:p>
          <a:p>
            <a:r>
              <a:rPr lang="en-CA" dirty="0" smtClean="0"/>
              <a:t>-Coachable</a:t>
            </a:r>
          </a:p>
          <a:p>
            <a:endParaRPr lang="en-CA" dirty="0" smtClean="0"/>
          </a:p>
          <a:p>
            <a:r>
              <a:rPr lang="en-CA" dirty="0" smtClean="0"/>
              <a:t>Use things</a:t>
            </a:r>
            <a:r>
              <a:rPr lang="en-CA" baseline="0" dirty="0" smtClean="0"/>
              <a:t> they are familiar with</a:t>
            </a:r>
          </a:p>
          <a:p>
            <a:r>
              <a:rPr lang="en-CA" baseline="0" dirty="0" smtClean="0"/>
              <a:t>-companies and concepts</a:t>
            </a:r>
          </a:p>
          <a:p>
            <a:r>
              <a:rPr lang="en-CA" baseline="0" dirty="0" smtClean="0"/>
              <a:t>-We’re the x for y</a:t>
            </a:r>
          </a:p>
          <a:p>
            <a:endParaRPr lang="en-CA" dirty="0" smtClean="0"/>
          </a:p>
          <a:p>
            <a:r>
              <a:rPr lang="en-CA" dirty="0" smtClean="0"/>
              <a:t>NDAs</a:t>
            </a:r>
          </a:p>
          <a:p>
            <a:r>
              <a:rPr lang="en-CA" dirty="0" smtClean="0"/>
              <a:t>-never ask for one!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Demo if you can but never a live demo</a:t>
            </a:r>
          </a:p>
          <a:p>
            <a:r>
              <a:rPr lang="en-CA" dirty="0" smtClean="0"/>
              <a:t>Canned demo is better</a:t>
            </a:r>
          </a:p>
          <a:p>
            <a:endParaRPr lang="en-CA" dirty="0" smtClean="0"/>
          </a:p>
          <a:p>
            <a:r>
              <a:rPr lang="en-CA" dirty="0" smtClean="0"/>
              <a:t>Back up slides used</a:t>
            </a:r>
            <a:r>
              <a:rPr lang="en-CA" baseline="0" dirty="0" smtClean="0"/>
              <a:t> when there is a Q&amp;A section</a:t>
            </a:r>
          </a:p>
          <a:p>
            <a:r>
              <a:rPr lang="en-CA" baseline="0" dirty="0" smtClean="0"/>
              <a:t>-further details and supporting facts</a:t>
            </a:r>
          </a:p>
          <a:p>
            <a:r>
              <a:rPr lang="en-CA" baseline="0" dirty="0" smtClean="0"/>
              <a:t>-</a:t>
            </a:r>
            <a:r>
              <a:rPr lang="en-CA" baseline="0" dirty="0" err="1" smtClean="0"/>
              <a:t>cashflow</a:t>
            </a:r>
            <a:r>
              <a:rPr lang="en-CA" baseline="0" dirty="0" smtClean="0"/>
              <a:t> projection, competition details, plan to scale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30 word, 50 word, 100 word, 250 word, 100 character, 140 character, etc</a:t>
            </a:r>
          </a:p>
          <a:p>
            <a:r>
              <a:rPr lang="en-CA" baseline="0" dirty="0" smtClean="0"/>
              <a:t>Have a one liner</a:t>
            </a:r>
          </a:p>
          <a:p>
            <a:endParaRPr lang="en-CA" baseline="0" dirty="0" smtClean="0"/>
          </a:p>
          <a:p>
            <a:r>
              <a:rPr lang="en-CA" baseline="0" dirty="0" smtClean="0"/>
              <a:t>We’re developing a rapid prototyping tool for electronics [to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eliminate the frustrations with current fabrication methods and drastically reduce hardware development time]</a:t>
            </a:r>
            <a:endParaRPr lang="en-CA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endParaRPr lang="en-CA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latin typeface="Arial" charset="0"/>
                <a:ea typeface="ＭＳ Ｐゴシック" charset="0"/>
              </a:rPr>
              <a:t>Solving the problem of failed deliveries and not being at home when those parcels are delivered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No more than a minute</a:t>
            </a:r>
          </a:p>
          <a:p>
            <a:pPr lvl="1"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This is incredibly</a:t>
            </a:r>
            <a:r>
              <a:rPr lang="en-CA" altLang="zh-CN" sz="2800" baseline="0" dirty="0" smtClean="0">
                <a:latin typeface="Arial" charset="0"/>
                <a:ea typeface="ＭＳ Ｐゴシック" charset="0"/>
              </a:rPr>
              <a:t> hard… you are going to have to write this down and practice it!</a:t>
            </a: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Hook them in 10-20 seconds</a:t>
            </a:r>
          </a:p>
          <a:p>
            <a:pPr>
              <a:buFontTx/>
              <a:buChar char="-"/>
              <a:defRPr/>
            </a:pP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No need to go over the financial</a:t>
            </a:r>
            <a:r>
              <a:rPr lang="en-CA" altLang="zh-CN" sz="2800" baseline="0" dirty="0" smtClean="0">
                <a:latin typeface="Arial" charset="0"/>
                <a:ea typeface="ＭＳ Ｐゴシック" charset="0"/>
              </a:rPr>
              <a:t> stuff because this is a short meeting… just long enough to get them interested enough to </a:t>
            </a: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Going</a:t>
            </a:r>
            <a:r>
              <a:rPr lang="en-CA" altLang="zh-CN" sz="2800" baseline="0" dirty="0" smtClean="0">
                <a:latin typeface="Arial" charset="0"/>
                <a:ea typeface="ＭＳ Ｐゴシック" charset="0"/>
              </a:rPr>
              <a:t> to be saying the problem and solution a lot so get something that is clear and concise</a:t>
            </a: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endParaRPr lang="en-CA" altLang="zh-CN" sz="28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2800" b="1" dirty="0" smtClean="0">
                <a:latin typeface="Arial" charset="0"/>
                <a:ea typeface="ＭＳ Ｐゴシック" charset="0"/>
              </a:rPr>
              <a:t>Market</a:t>
            </a:r>
          </a:p>
          <a:p>
            <a:pPr>
              <a:buFontTx/>
              <a:buChar char="-"/>
              <a:defRPr/>
            </a:pPr>
            <a:r>
              <a:rPr lang="en-CA" altLang="zh-CN" sz="2800" b="0" dirty="0" smtClean="0">
                <a:latin typeface="Arial" charset="0"/>
                <a:ea typeface="ＭＳ Ｐゴシック" charset="0"/>
              </a:rPr>
              <a:t>This</a:t>
            </a:r>
            <a:r>
              <a:rPr lang="en-CA" altLang="zh-CN" sz="2800" b="0" baseline="0" dirty="0" smtClean="0">
                <a:latin typeface="Arial" charset="0"/>
                <a:ea typeface="ＭＳ Ｐゴシック" charset="0"/>
              </a:rPr>
              <a:t> section explains that people will actually buy what you are selling!  </a:t>
            </a:r>
          </a:p>
          <a:p>
            <a:pPr>
              <a:buFontTx/>
              <a:buChar char="-"/>
              <a:defRPr/>
            </a:pPr>
            <a:r>
              <a:rPr lang="en-CA" altLang="zh-CN" sz="2800" b="0" baseline="0" dirty="0" smtClean="0">
                <a:latin typeface="Arial" charset="0"/>
                <a:ea typeface="ＭＳ Ｐゴシック" charset="0"/>
              </a:rPr>
              <a:t>Should be big enough to care</a:t>
            </a:r>
          </a:p>
          <a:p>
            <a:pPr>
              <a:buFontTx/>
              <a:buChar char="-"/>
              <a:defRPr/>
            </a:pPr>
            <a:r>
              <a:rPr lang="en-CA" altLang="zh-CN" sz="2800" b="0" baseline="0" dirty="0" smtClean="0">
                <a:latin typeface="Arial" charset="0"/>
                <a:ea typeface="ＭＳ Ｐゴシック" charset="0"/>
              </a:rPr>
              <a:t>Be relevant – facts and figures for your geographic region and recent years</a:t>
            </a:r>
            <a:endParaRPr lang="en-CA" altLang="zh-CN" sz="2800" b="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2800" dirty="0" smtClean="0">
                <a:latin typeface="Arial" charset="0"/>
                <a:ea typeface="ＭＳ Ｐゴシック" charset="0"/>
              </a:rPr>
              <a:t>Top Down</a:t>
            </a:r>
          </a:p>
          <a:p>
            <a:pPr lvl="1">
              <a:buFontTx/>
              <a:buChar char="-"/>
              <a:defRPr/>
            </a:pPr>
            <a:r>
              <a:rPr lang="en-CA" altLang="zh-CN" sz="2400" dirty="0" smtClean="0">
                <a:latin typeface="Arial" charset="0"/>
                <a:ea typeface="ＭＳ Ｐゴシック" charset="0"/>
              </a:rPr>
              <a:t>Total Market size, then what is your segment</a:t>
            </a:r>
          </a:p>
          <a:p>
            <a:pPr lvl="1">
              <a:buFontTx/>
              <a:buChar char="-"/>
              <a:defRPr/>
            </a:pPr>
            <a:r>
              <a:rPr lang="en-CA" altLang="zh-CN" sz="2400" dirty="0" smtClean="0">
                <a:latin typeface="Arial" charset="0"/>
                <a:ea typeface="ＭＳ Ｐゴシック" charset="0"/>
              </a:rPr>
              <a:t>Someone else reports the market size</a:t>
            </a:r>
          </a:p>
          <a:p>
            <a:pPr>
              <a:buFontTx/>
              <a:buChar char="-"/>
              <a:defRPr/>
            </a:pPr>
            <a:r>
              <a:rPr lang="en-CA" altLang="zh-CN" sz="2800" dirty="0" smtClean="0"/>
              <a:t>Bottom Up</a:t>
            </a:r>
          </a:p>
          <a:p>
            <a:pPr lvl="1">
              <a:buFontTx/>
              <a:buChar char="-"/>
              <a:defRPr/>
            </a:pPr>
            <a:r>
              <a:rPr lang="en-CA" altLang="zh-CN" sz="2400" dirty="0" smtClean="0">
                <a:latin typeface="Arial" charset="0"/>
                <a:ea typeface="ＭＳ Ｐゴシック" charset="0"/>
              </a:rPr>
              <a:t>Number of Users</a:t>
            </a:r>
          </a:p>
          <a:p>
            <a:pPr lvl="1">
              <a:buFontTx/>
              <a:buChar char="-"/>
              <a:defRPr/>
            </a:pPr>
            <a:r>
              <a:rPr lang="en-CA" altLang="zh-CN" sz="2400" dirty="0" smtClean="0">
                <a:latin typeface="Arial" charset="0"/>
                <a:ea typeface="ＭＳ Ｐゴシック" charset="0"/>
              </a:rPr>
              <a:t>Size of Transactions</a:t>
            </a:r>
          </a:p>
          <a:p>
            <a:pPr lvl="1">
              <a:buFontTx/>
              <a:buChar char="-"/>
              <a:defRPr/>
            </a:pPr>
            <a:r>
              <a:rPr lang="en-CA" altLang="zh-CN" sz="2400" dirty="0" smtClean="0">
                <a:latin typeface="Arial" charset="0"/>
                <a:ea typeface="ＭＳ Ｐゴシック" charset="0"/>
              </a:rPr>
              <a:t>Frequency of Transactions</a:t>
            </a:r>
          </a:p>
          <a:p>
            <a:pPr marL="0" indent="0">
              <a:buFontTx/>
              <a:buNone/>
              <a:defRPr/>
            </a:pPr>
            <a:endParaRPr lang="en-CA" altLang="zh-CN" sz="2400" dirty="0" smtClean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CA" altLang="zh-CN" sz="1200" dirty="0" smtClean="0">
                <a:latin typeface="Arial" charset="0"/>
                <a:ea typeface="ＭＳ Ｐゴシック" charset="0"/>
              </a:rPr>
              <a:t>Traction</a:t>
            </a:r>
          </a:p>
          <a:p>
            <a:pPr lvl="1">
              <a:buFontTx/>
              <a:buChar char="-"/>
              <a:defRPr/>
            </a:pPr>
            <a:r>
              <a:rPr lang="en-CA" altLang="zh-CN" sz="1200" dirty="0" smtClean="0">
                <a:latin typeface="Arial" charset="0"/>
                <a:ea typeface="ＭＳ Ｐゴシック" charset="0"/>
              </a:rPr>
              <a:t>Big wins are great but also talk</a:t>
            </a:r>
            <a:r>
              <a:rPr lang="en-CA" altLang="zh-CN" sz="1200" baseline="0" dirty="0" smtClean="0">
                <a:latin typeface="Arial" charset="0"/>
                <a:ea typeface="ＭＳ Ｐゴシック" charset="0"/>
              </a:rPr>
              <a:t> about the small wins</a:t>
            </a:r>
          </a:p>
          <a:p>
            <a:pPr lvl="0">
              <a:buFontTx/>
              <a:buChar char="-"/>
              <a:defRPr/>
            </a:pPr>
            <a:endParaRPr lang="en-CA" altLang="zh-CN" sz="1200" baseline="0" dirty="0" smtClean="0">
              <a:latin typeface="Arial" charset="0"/>
              <a:ea typeface="ＭＳ Ｐゴシック" charset="0"/>
            </a:endParaRPr>
          </a:p>
          <a:p>
            <a:pPr lvl="0">
              <a:buFontTx/>
              <a:buChar char="-"/>
              <a:defRPr/>
            </a:pPr>
            <a:r>
              <a:rPr lang="en-CA" altLang="zh-CN" sz="1200" baseline="0" dirty="0" smtClean="0">
                <a:latin typeface="Arial" charset="0"/>
                <a:ea typeface="ＭＳ Ｐゴシック" charset="0"/>
              </a:rPr>
              <a:t>Team</a:t>
            </a:r>
          </a:p>
          <a:p>
            <a:pPr lvl="1">
              <a:buFontTx/>
              <a:buChar char="-"/>
              <a:defRPr/>
            </a:pPr>
            <a:r>
              <a:rPr lang="en-CA" altLang="zh-CN" sz="1200" dirty="0" smtClean="0">
                <a:latin typeface="Arial" charset="0"/>
                <a:ea typeface="ＭＳ Ｐゴシック" charset="0"/>
              </a:rPr>
              <a:t>Very important</a:t>
            </a:r>
            <a:r>
              <a:rPr lang="en-CA" altLang="zh-CN" sz="1200" baseline="0" dirty="0" smtClean="0">
                <a:latin typeface="Arial" charset="0"/>
                <a:ea typeface="ＭＳ Ｐゴシック" charset="0"/>
              </a:rPr>
              <a:t> section!</a:t>
            </a:r>
          </a:p>
          <a:p>
            <a:pPr lvl="1">
              <a:buFontTx/>
              <a:buChar char="-"/>
              <a:defRPr/>
            </a:pPr>
            <a:r>
              <a:rPr lang="en-CA" altLang="zh-CN" sz="1200" baseline="0" dirty="0" smtClean="0">
                <a:latin typeface="Arial" charset="0"/>
                <a:ea typeface="ＭＳ Ｐゴシック" charset="0"/>
              </a:rPr>
              <a:t>Investors don’t want a team that will fall apart… so many companies fail because of this</a:t>
            </a:r>
          </a:p>
          <a:p>
            <a:pPr lvl="0">
              <a:buFontTx/>
              <a:buChar char="-"/>
              <a:defRPr/>
            </a:pPr>
            <a:endParaRPr lang="en-CA" altLang="zh-CN" sz="1200" baseline="0" dirty="0" smtClean="0">
              <a:latin typeface="Arial" charset="0"/>
              <a:ea typeface="ＭＳ Ｐゴシック" charset="0"/>
            </a:endParaRPr>
          </a:p>
          <a:p>
            <a:pPr lvl="0">
              <a:buFontTx/>
              <a:buChar char="-"/>
              <a:defRPr/>
            </a:pPr>
            <a:r>
              <a:rPr lang="en-CA" altLang="zh-CN" sz="1200" baseline="0" dirty="0" smtClean="0">
                <a:latin typeface="Arial" charset="0"/>
                <a:ea typeface="ＭＳ Ｐゴシック" charset="0"/>
              </a:rPr>
              <a:t>Logo/summary/tagline</a:t>
            </a:r>
          </a:p>
          <a:p>
            <a:pPr lvl="0">
              <a:buFontTx/>
              <a:buChar char="-"/>
              <a:defRPr/>
            </a:pPr>
            <a:endParaRPr lang="en-CA" altLang="zh-CN" sz="1200" dirty="0" smtClean="0">
              <a:latin typeface="Arial" charset="0"/>
              <a:ea typeface="ＭＳ Ｐゴシック" charset="0"/>
            </a:endParaRPr>
          </a:p>
          <a:p>
            <a:r>
              <a:rPr kumimoji="1" lang="en-CA" altLang="zh-CN" dirty="0" smtClean="0"/>
              <a:t>Any volunteers?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99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altLang="zh-CN" dirty="0" smtClean="0"/>
              <a:t>Business model – how are you going to make money!</a:t>
            </a:r>
          </a:p>
          <a:p>
            <a:endParaRPr kumimoji="1" lang="en-CA" altLang="zh-CN" dirty="0" smtClean="0"/>
          </a:p>
          <a:p>
            <a:r>
              <a:rPr kumimoji="1" lang="en-CA" altLang="zh-CN" dirty="0" smtClean="0"/>
              <a:t>Competition</a:t>
            </a:r>
          </a:p>
          <a:p>
            <a:r>
              <a:rPr kumimoji="1" lang="en-CA" altLang="zh-CN" dirty="0" smtClean="0"/>
              <a:t>	the</a:t>
            </a:r>
            <a:r>
              <a:rPr kumimoji="1" lang="en-CA" altLang="zh-CN" baseline="0" dirty="0" smtClean="0"/>
              <a:t> status quo is your competition!</a:t>
            </a:r>
          </a:p>
          <a:p>
            <a:r>
              <a:rPr kumimoji="1" lang="en-CA" altLang="zh-CN" baseline="0" dirty="0" smtClean="0"/>
              <a:t>	people that could move into your market </a:t>
            </a:r>
          </a:p>
          <a:p>
            <a:r>
              <a:rPr kumimoji="1" lang="en-CA" altLang="zh-CN" baseline="0" dirty="0" smtClean="0"/>
              <a:t>	investors want to see that you are aware of who is in your space, who can move in, and that you have an area to yourself</a:t>
            </a:r>
          </a:p>
          <a:p>
            <a:r>
              <a:rPr kumimoji="1" lang="en-CA" altLang="zh-CN" baseline="0" dirty="0" smtClean="0"/>
              <a:t>	someone will always be able to do it cheaper</a:t>
            </a:r>
          </a:p>
          <a:p>
            <a:endParaRPr kumimoji="1" lang="en-CA" altLang="zh-CN" baseline="0" dirty="0" smtClean="0"/>
          </a:p>
          <a:p>
            <a:r>
              <a:rPr kumimoji="1" lang="en-CA" altLang="zh-CN" baseline="0" dirty="0" smtClean="0"/>
              <a:t>Add meat to the other sections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AD852-2800-D64C-8BE4-BB10147D0415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99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CA" dirty="0" smtClean="0"/>
              <a:t>Unfair advantage </a:t>
            </a:r>
          </a:p>
          <a:p>
            <a:pPr>
              <a:defRPr/>
            </a:pPr>
            <a:r>
              <a:rPr lang="en-CA" dirty="0" smtClean="0"/>
              <a:t>	put some thought into why you’re confident</a:t>
            </a:r>
          </a:p>
          <a:p>
            <a:pPr>
              <a:defRPr/>
            </a:pPr>
            <a:r>
              <a:rPr lang="en-CA" dirty="0" smtClean="0"/>
              <a:t>	what do you have</a:t>
            </a:r>
            <a:r>
              <a:rPr lang="en-CA" baseline="0" dirty="0" smtClean="0"/>
              <a:t> that your competitors don’t</a:t>
            </a:r>
          </a:p>
          <a:p>
            <a:pPr>
              <a:defRPr/>
            </a:pPr>
            <a:r>
              <a:rPr lang="en-CA" baseline="0" dirty="0" smtClean="0"/>
              <a:t>	small and agile is </a:t>
            </a:r>
            <a:r>
              <a:rPr lang="en-CA" baseline="0" dirty="0" err="1" smtClean="0"/>
              <a:t>kinda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cliche</a:t>
            </a: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Go to market </a:t>
            </a:r>
          </a:p>
          <a:p>
            <a:pPr>
              <a:defRPr/>
            </a:pPr>
            <a:r>
              <a:rPr lang="en-CA" dirty="0" smtClean="0"/>
              <a:t>	similar to business</a:t>
            </a:r>
            <a:r>
              <a:rPr lang="en-CA" baseline="0" dirty="0" smtClean="0"/>
              <a:t> model</a:t>
            </a:r>
          </a:p>
          <a:p>
            <a:pPr>
              <a:defRPr/>
            </a:pPr>
            <a:r>
              <a:rPr lang="en-CA" baseline="0" dirty="0" smtClean="0"/>
              <a:t>	who, what, where, when, how, how much</a:t>
            </a:r>
          </a:p>
          <a:p>
            <a:pPr>
              <a:defRPr/>
            </a:pPr>
            <a:endParaRPr lang="en-CA" baseline="0" dirty="0" smtClean="0"/>
          </a:p>
          <a:p>
            <a:pPr>
              <a:defRPr/>
            </a:pPr>
            <a:r>
              <a:rPr lang="en-CA" baseline="0" dirty="0" smtClean="0"/>
              <a:t>Money and milestones</a:t>
            </a:r>
          </a:p>
          <a:p>
            <a:pPr>
              <a:defRPr/>
            </a:pPr>
            <a:r>
              <a:rPr lang="en-CA" baseline="0" dirty="0" smtClean="0"/>
              <a:t>	how much have you gotten so far</a:t>
            </a:r>
          </a:p>
          <a:p>
            <a:pPr>
              <a:defRPr/>
            </a:pPr>
            <a:r>
              <a:rPr lang="en-CA" baseline="0" dirty="0" smtClean="0"/>
              <a:t>	how did you spend it</a:t>
            </a:r>
          </a:p>
          <a:p>
            <a:pPr>
              <a:defRPr/>
            </a:pPr>
            <a:r>
              <a:rPr lang="en-CA" baseline="0" dirty="0" smtClean="0"/>
              <a:t>	how much do you need</a:t>
            </a:r>
          </a:p>
          <a:p>
            <a:pPr>
              <a:defRPr/>
            </a:pPr>
            <a:r>
              <a:rPr lang="en-CA" baseline="0" dirty="0" smtClean="0"/>
              <a:t>	how will you spend it</a:t>
            </a:r>
          </a:p>
          <a:p>
            <a:pPr>
              <a:defRPr/>
            </a:pPr>
            <a:r>
              <a:rPr lang="en-CA" baseline="0" dirty="0" smtClean="0"/>
              <a:t>	how much do you expect to make, lose</a:t>
            </a:r>
          </a:p>
          <a:p>
            <a:pPr>
              <a:defRPr/>
            </a:pPr>
            <a:r>
              <a:rPr lang="en-CA" baseline="0" dirty="0" smtClean="0"/>
              <a:t>	how will you track your progress</a:t>
            </a:r>
          </a:p>
          <a:p>
            <a:pPr>
              <a:defRPr/>
            </a:pPr>
            <a:r>
              <a:rPr lang="en-CA" baseline="0" dirty="0" smtClean="0"/>
              <a:t>	</a:t>
            </a:r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616F-B605-B742-82D8-F193836BE7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7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8213-80AE-2F49-BEC7-3E6DB7600E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3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7C9C4-5322-3D43-A6A7-4602CDC44DB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6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345C-36EE-1D4A-AB8D-7A035131EB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8FE30-7C6B-064B-8B92-F8EA01CD712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64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D4FE-1A78-1D4A-B506-70EB7FAA046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9CFFE-53B6-3444-8B5A-1E8FCB5E6CC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3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A43E6-D1A0-184C-81CE-ABA7FA1AD1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DCD2-61EA-E141-8468-AFEB1F92CE7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7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86092-2E19-2E45-9C3D-5E69FDE9136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6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00E1-6137-154E-B02F-BEE2798AEB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6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creen Shot 2012-04-17 at 2.14.36 P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FF6EFB5E-7DC1-C64D-AEE9-2DDFB7D8C4E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" descr="Velocity_Logo.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7945"/>
          <a:stretch>
            <a:fillRect/>
          </a:stretch>
        </p:blipFill>
        <p:spPr bwMode="auto">
          <a:xfrm>
            <a:off x="900113" y="2492375"/>
            <a:ext cx="7502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/>
              <a:t>3 Minute Pitch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kumimoji="1" lang="en-CA" altLang="zh-CN" dirty="0" smtClean="0"/>
              <a:t>Problem</a:t>
            </a:r>
          </a:p>
          <a:p>
            <a:r>
              <a:rPr kumimoji="1" lang="en-CA" altLang="zh-CN" dirty="0" smtClean="0"/>
              <a:t> Solution</a:t>
            </a:r>
          </a:p>
          <a:p>
            <a:r>
              <a:rPr kumimoji="1" lang="en-CA" altLang="zh-CN" dirty="0" smtClean="0"/>
              <a:t> Market </a:t>
            </a:r>
          </a:p>
          <a:p>
            <a:r>
              <a:rPr kumimoji="1" lang="en-CA" altLang="zh-CN" dirty="0" smtClean="0"/>
              <a:t> Traction</a:t>
            </a:r>
          </a:p>
          <a:p>
            <a:r>
              <a:rPr kumimoji="1" lang="en-CA" altLang="zh-CN" dirty="0"/>
              <a:t> </a:t>
            </a:r>
            <a:r>
              <a:rPr kumimoji="1" lang="en-CA" altLang="zh-CN" dirty="0" smtClean="0"/>
              <a:t>Business Model</a:t>
            </a:r>
          </a:p>
          <a:p>
            <a:r>
              <a:rPr kumimoji="1" lang="en-CA" altLang="zh-CN" dirty="0" smtClean="0"/>
              <a:t> Competition</a:t>
            </a:r>
          </a:p>
          <a:p>
            <a:r>
              <a:rPr kumimoji="1" lang="en-CA" altLang="zh-CN" dirty="0" smtClean="0"/>
              <a:t> Team</a:t>
            </a:r>
          </a:p>
          <a:p>
            <a:r>
              <a:rPr kumimoji="1" lang="en-CA" altLang="zh-CN" dirty="0" smtClean="0"/>
              <a:t> Summary &amp; Tagline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9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CA" dirty="0" smtClean="0">
                <a:latin typeface="Arial" charset="0"/>
                <a:ea typeface="ＭＳ Ｐゴシック" charset="0"/>
              </a:rPr>
              <a:t>15 Minute Pitch</a:t>
            </a:r>
            <a:endParaRPr lang="en-CA" dirty="0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257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numCol="2"/>
          <a:lstStyle/>
          <a:p>
            <a:r>
              <a:rPr kumimoji="1" lang="en-CA" altLang="zh-CN" sz="2800" dirty="0" smtClean="0"/>
              <a:t>Problem</a:t>
            </a:r>
          </a:p>
          <a:p>
            <a:r>
              <a:rPr kumimoji="1" lang="en-CA" altLang="zh-CN" sz="2800" dirty="0" smtClean="0"/>
              <a:t>Solution</a:t>
            </a:r>
          </a:p>
          <a:p>
            <a:r>
              <a:rPr kumimoji="1" lang="en-CA" altLang="zh-CN" sz="2800" dirty="0" smtClean="0"/>
              <a:t>Market </a:t>
            </a:r>
          </a:p>
          <a:p>
            <a:r>
              <a:rPr kumimoji="1" lang="en-CA" altLang="zh-CN" sz="2800" dirty="0" smtClean="0"/>
              <a:t>Traction</a:t>
            </a:r>
          </a:p>
          <a:p>
            <a:r>
              <a:rPr kumimoji="1" lang="en-CA" altLang="zh-CN" sz="2800" dirty="0" smtClean="0"/>
              <a:t>Business Model</a:t>
            </a:r>
          </a:p>
          <a:p>
            <a:r>
              <a:rPr kumimoji="1" lang="en-CA" altLang="zh-CN" sz="2800" dirty="0" smtClean="0"/>
              <a:t>Unfair advantage</a:t>
            </a:r>
          </a:p>
          <a:p>
            <a:endParaRPr kumimoji="1" lang="en-CA" altLang="zh-CN" sz="2800" dirty="0" smtClean="0"/>
          </a:p>
          <a:p>
            <a:endParaRPr kumimoji="1" lang="en-CA" altLang="zh-CN" sz="2800" dirty="0" smtClean="0"/>
          </a:p>
          <a:p>
            <a:endParaRPr kumimoji="1" lang="en-CA" altLang="zh-CN" sz="2800" dirty="0" smtClean="0"/>
          </a:p>
          <a:p>
            <a:pPr>
              <a:buNone/>
            </a:pPr>
            <a:endParaRPr kumimoji="1" lang="en-CA" altLang="zh-CN" sz="2800" dirty="0" smtClean="0"/>
          </a:p>
          <a:p>
            <a:r>
              <a:rPr kumimoji="1" lang="en-CA" altLang="zh-CN" sz="2800" dirty="0" smtClean="0"/>
              <a:t>Competition</a:t>
            </a:r>
          </a:p>
          <a:p>
            <a:r>
              <a:rPr kumimoji="1" lang="en-CA" altLang="zh-CN" sz="2800" dirty="0" smtClean="0"/>
              <a:t>Go to market</a:t>
            </a:r>
          </a:p>
          <a:p>
            <a:r>
              <a:rPr kumimoji="1" lang="en-CA" altLang="zh-CN" sz="2800" dirty="0" smtClean="0"/>
              <a:t>Team</a:t>
            </a:r>
          </a:p>
          <a:p>
            <a:r>
              <a:rPr kumimoji="1" lang="en-CA" altLang="zh-CN" sz="2800" dirty="0" smtClean="0"/>
              <a:t>Money and Milestones</a:t>
            </a:r>
          </a:p>
          <a:p>
            <a:r>
              <a:rPr kumimoji="1" lang="en-CA" altLang="zh-CN" sz="2800" dirty="0" smtClean="0"/>
              <a:t>Summary &amp; Tagline</a:t>
            </a:r>
            <a:endParaRPr lang="en-CA" sz="24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-99392"/>
            <a:ext cx="9361040" cy="7056784"/>
          </a:xfrm>
          <a:prstGeom prst="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green_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33" y="1629000"/>
            <a:ext cx="4113735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CA" sz="3600" dirty="0" smtClean="0">
                <a:latin typeface="Arial" charset="0"/>
                <a:ea typeface="ＭＳ Ｐゴシック" charset="0"/>
              </a:rPr>
              <a:t>Agenda</a:t>
            </a:r>
            <a:endParaRPr lang="en-CA" sz="3600" dirty="0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CA" sz="2600" dirty="0" smtClean="0">
                <a:latin typeface="Arial" charset="0"/>
                <a:ea typeface="ＭＳ Ｐゴシック" charset="0"/>
              </a:rPr>
              <a:t>What is a pitch and what should I be doing?</a:t>
            </a:r>
          </a:p>
          <a:p>
            <a:pPr marL="0" indent="0">
              <a:buFontTx/>
              <a:buNone/>
              <a:defRPr/>
            </a:pPr>
            <a:endParaRPr lang="en-CA" sz="2600" dirty="0" smtClean="0">
              <a:latin typeface="Arial" charset="0"/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CA" sz="2600" dirty="0" smtClean="0">
                <a:latin typeface="Arial" charset="0"/>
                <a:ea typeface="ＭＳ Ｐゴシック" charset="0"/>
              </a:rPr>
              <a:t>Elevator Pitch</a:t>
            </a:r>
          </a:p>
          <a:p>
            <a:pPr marL="0" indent="0">
              <a:buFontTx/>
              <a:buNone/>
              <a:defRPr/>
            </a:pPr>
            <a:endParaRPr lang="en-CA" sz="2600" dirty="0">
              <a:latin typeface="Arial" charset="0"/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CA" sz="2600" dirty="0" smtClean="0">
                <a:latin typeface="Arial" charset="0"/>
                <a:ea typeface="ＭＳ Ｐゴシック" charset="0"/>
              </a:rPr>
              <a:t>3 Minute Pitch</a:t>
            </a:r>
          </a:p>
          <a:p>
            <a:pPr marL="0" indent="0">
              <a:buFontTx/>
              <a:buNone/>
              <a:defRPr/>
            </a:pPr>
            <a:endParaRPr lang="en-CA" sz="2600" dirty="0">
              <a:latin typeface="Arial" charset="0"/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CA" sz="2600" dirty="0" smtClean="0">
                <a:latin typeface="Arial" charset="0"/>
                <a:ea typeface="ＭＳ Ｐゴシック" charset="0"/>
              </a:rPr>
              <a:t>15-20 Minute “Investor” Pitch</a:t>
            </a:r>
          </a:p>
          <a:p>
            <a:pPr marL="0" indent="0">
              <a:buFontTx/>
              <a:buNone/>
              <a:defRPr/>
            </a:pPr>
            <a:endParaRPr lang="en-CA" sz="2600" dirty="0" smtClean="0">
              <a:latin typeface="Arial" charset="0"/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CA" sz="2600" dirty="0" smtClean="0">
                <a:latin typeface="Arial" charset="0"/>
                <a:ea typeface="ＭＳ Ｐゴシック" charset="0"/>
              </a:rPr>
              <a:t>Voltera VVF(</a:t>
            </a:r>
            <a:r>
              <a:rPr lang="en-CA" sz="2600" dirty="0" err="1" smtClean="0">
                <a:latin typeface="Arial" charset="0"/>
                <a:ea typeface="ＭＳ Ｐゴシック" charset="0"/>
              </a:rPr>
              <a:t>ish</a:t>
            </a:r>
            <a:r>
              <a:rPr lang="en-CA" sz="2600" dirty="0" smtClean="0">
                <a:latin typeface="Arial" charset="0"/>
                <a:ea typeface="ＭＳ Ｐゴシック" charset="0"/>
              </a:rPr>
              <a:t>) Pitch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 wont be telling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format a pitch deck</a:t>
            </a:r>
          </a:p>
          <a:p>
            <a:r>
              <a:rPr lang="en-CA" dirty="0" smtClean="0"/>
              <a:t>How to dress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pitch</a:t>
            </a:r>
          </a:p>
          <a:p>
            <a:r>
              <a:rPr lang="en-CA" dirty="0" smtClean="0"/>
              <a:t>What is an investment</a:t>
            </a:r>
          </a:p>
          <a:p>
            <a:r>
              <a:rPr lang="en-CA" dirty="0" smtClean="0"/>
              <a:t>Storytelling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Know your audience / Dumb it down</a:t>
            </a:r>
          </a:p>
          <a:p>
            <a:r>
              <a:rPr lang="en-CA" dirty="0" smtClean="0"/>
              <a:t>Fake till you make it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Convey your personality</a:t>
            </a:r>
          </a:p>
          <a:p>
            <a:r>
              <a:rPr lang="en-CA" dirty="0" smtClean="0"/>
              <a:t>Use things they are familiar with </a:t>
            </a:r>
          </a:p>
          <a:p>
            <a:r>
              <a:rPr lang="en-CA" dirty="0" smtClean="0"/>
              <a:t>NDAs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Presentation </a:t>
            </a:r>
            <a:r>
              <a:rPr lang="en-CA" u="sng" dirty="0" smtClean="0"/>
              <a:t>Aid</a:t>
            </a:r>
          </a:p>
          <a:p>
            <a:r>
              <a:rPr lang="en-CA" dirty="0" smtClean="0"/>
              <a:t>Demos</a:t>
            </a:r>
          </a:p>
          <a:p>
            <a:r>
              <a:rPr lang="en-CA" dirty="0" smtClean="0"/>
              <a:t>Back up slides</a:t>
            </a:r>
          </a:p>
          <a:p>
            <a:r>
              <a:rPr lang="en-CA" dirty="0" smtClean="0"/>
              <a:t>Enthusiasm!</a:t>
            </a:r>
          </a:p>
          <a:p>
            <a:r>
              <a:rPr lang="en-CA" dirty="0" smtClean="0"/>
              <a:t>All the lengths!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makes perfect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Voltera style practicing</a:t>
            </a:r>
          </a:p>
          <a:p>
            <a:pPr lvl="1"/>
            <a:r>
              <a:rPr lang="en-CA" dirty="0" smtClean="0"/>
              <a:t>Abuse</a:t>
            </a:r>
          </a:p>
          <a:p>
            <a:pPr lvl="1"/>
            <a:r>
              <a:rPr lang="en-CA" dirty="0" smtClean="0"/>
              <a:t>Confusion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 smtClean="0"/>
              <a:t>Elevator Pitch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CA" altLang="zh-CN" sz="3600" dirty="0" smtClean="0"/>
              <a:t>Problem</a:t>
            </a:r>
          </a:p>
          <a:p>
            <a:r>
              <a:rPr kumimoji="1" lang="en-CA" altLang="zh-CN" sz="4000" dirty="0" smtClean="0"/>
              <a:t>Solution</a:t>
            </a:r>
          </a:p>
          <a:p>
            <a:r>
              <a:rPr kumimoji="1" lang="en-CA" altLang="zh-CN" sz="4000" dirty="0" smtClean="0"/>
              <a:t>Market </a:t>
            </a:r>
          </a:p>
          <a:p>
            <a:r>
              <a:rPr kumimoji="1" lang="en-CA" altLang="zh-CN" sz="4000" dirty="0" smtClean="0"/>
              <a:t>Traction</a:t>
            </a:r>
          </a:p>
          <a:p>
            <a:r>
              <a:rPr kumimoji="1" lang="en-CA" altLang="zh-CN" sz="4000" dirty="0" smtClean="0"/>
              <a:t>Team</a:t>
            </a:r>
          </a:p>
          <a:p>
            <a:r>
              <a:rPr kumimoji="1" lang="en-CA" altLang="zh-CN" sz="4000" dirty="0" smtClean="0"/>
              <a:t>Summary &amp; Tagline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220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620</Words>
  <Application>Microsoft Macintosh PowerPoint</Application>
  <PresentationFormat>On-screen Show (4:3)</PresentationFormat>
  <Paragraphs>180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Agenda</vt:lpstr>
      <vt:lpstr>What I wont be telling you</vt:lpstr>
      <vt:lpstr>The Basics</vt:lpstr>
      <vt:lpstr>Tips</vt:lpstr>
      <vt:lpstr>Tips Cont.</vt:lpstr>
      <vt:lpstr>Practice makes perfect</vt:lpstr>
      <vt:lpstr>Elevator Pitch</vt:lpstr>
      <vt:lpstr>3 Minute Pitch</vt:lpstr>
      <vt:lpstr>15 Minute Pitch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Presentation</dc:title>
  <dc:creator>Mike Kirkup</dc:creator>
  <cp:lastModifiedBy>Erika Ellacott</cp:lastModifiedBy>
  <cp:revision>86</cp:revision>
  <dcterms:created xsi:type="dcterms:W3CDTF">2012-01-03T15:11:15Z</dcterms:created>
  <dcterms:modified xsi:type="dcterms:W3CDTF">2013-09-16T21:30:08Z</dcterms:modified>
</cp:coreProperties>
</file>