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752364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10000" y="4121640"/>
            <a:ext cx="752364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65240" y="412164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10000" y="412164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292840" y="2222280"/>
            <a:ext cx="4557600" cy="363600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292840" y="2222280"/>
            <a:ext cx="4557600" cy="363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7523640" cy="44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10000" y="412164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65240" y="412164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10000" y="4121640"/>
            <a:ext cx="752364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752364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10000" y="4121640"/>
            <a:ext cx="752364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65240" y="412164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10000" y="412164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292840" y="2222280"/>
            <a:ext cx="4557600" cy="3636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292840" y="2222280"/>
            <a:ext cx="4557600" cy="363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7523640" cy="44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810000" y="412164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5240" y="412164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10000" y="4121640"/>
            <a:ext cx="752364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914364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>
            <a:blip r:embed="rId2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08920" y="1449000"/>
            <a:ext cx="7525800" cy="2970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ubTitle"/>
          </p:nvPr>
        </p:nvSpPr>
        <p:spPr>
          <a:xfrm>
            <a:off x="808920" y="5280840"/>
            <a:ext cx="7525800" cy="434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subtitle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6911280" y="6041520"/>
            <a:ext cx="99288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12/10/15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42800" y="6041520"/>
            <a:ext cx="6289200" cy="36468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904520" y="5915880"/>
            <a:ext cx="796320" cy="490320"/>
          </a:xfrm>
          <a:prstGeom prst="rect">
            <a:avLst/>
          </a:prstGeom>
        </p:spPr>
        <p:txBody>
          <a:bodyPr bIns="10800" anchor="b"/>
          <a:p>
            <a:pPr algn="r">
              <a:lnSpc>
                <a:spcPct val="100000"/>
              </a:lnSpc>
            </a:pPr>
            <a:fld id="{B243015D-BC14-498F-9A03-C1399ED5300D}" type="slidenum">
              <a:rPr lang="en-US" sz="2000" spc="-1" strike="noStrike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Century Gothic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spc="-1">
                <a:latin typeface="Century Gothic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spc="-1">
                <a:latin typeface="Century Gothic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spc="-1">
                <a:latin typeface="Century Gothic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entury Gothic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entury Gothic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2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/>
          </a:p>
          <a:p>
            <a:pPr lvl="2" marL="1143000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/>
          </a:p>
          <a:p>
            <a:pPr lvl="3" marL="1600200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/>
          </a:p>
          <a:p>
            <a:pPr lvl="4" marL="2057400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911280" y="6041520"/>
            <a:ext cx="99288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12/10/15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42800" y="6041520"/>
            <a:ext cx="6289200" cy="36468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7904520" y="5915880"/>
            <a:ext cx="796320" cy="490320"/>
          </a:xfrm>
          <a:prstGeom prst="rect">
            <a:avLst/>
          </a:prstGeom>
        </p:spPr>
        <p:txBody>
          <a:bodyPr bIns="10800" anchor="b"/>
          <a:p>
            <a:pPr algn="r">
              <a:lnSpc>
                <a:spcPct val="100000"/>
              </a:lnSpc>
            </a:pPr>
            <a:fld id="{477D0EA1-28CB-4BCB-99F2-D3F3BB8E6781}" type="slidenum">
              <a:rPr lang="en-US" sz="2000" spc="-1" strike="noStrike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08920" y="1449000"/>
            <a:ext cx="7525800" cy="2970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Hammerhead Tron AI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808920" y="5280840"/>
            <a:ext cx="7525800" cy="434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Alex Laurnet, Nick Bolles, David Dowling, John Scott</a:t>
            </a:r>
            <a:endParaRPr/>
          </a:p>
        </p:txBody>
      </p:sp>
      <p:pic>
        <p:nvPicPr>
          <p:cNvPr id="83" name="Picture 2" descr=""/>
          <p:cNvPicPr/>
          <p:nvPr/>
        </p:nvPicPr>
        <p:blipFill>
          <a:blip r:embed="rId1"/>
          <a:stretch/>
        </p:blipFill>
        <p:spPr>
          <a:xfrm>
            <a:off x="3657600" y="1066680"/>
            <a:ext cx="2101680" cy="133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Reaction Based Initiation 2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3352680" y="31240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3809880" y="31240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4267080" y="31240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4724280" y="31240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6"/>
          <p:cNvSpPr/>
          <p:nvPr/>
        </p:nvSpPr>
        <p:spPr>
          <a:xfrm>
            <a:off x="3352680" y="35812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7"/>
          <p:cNvSpPr/>
          <p:nvPr/>
        </p:nvSpPr>
        <p:spPr>
          <a:xfrm>
            <a:off x="3809880" y="35812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8"/>
          <p:cNvSpPr/>
          <p:nvPr/>
        </p:nvSpPr>
        <p:spPr>
          <a:xfrm>
            <a:off x="4267080" y="35812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9"/>
          <p:cNvSpPr/>
          <p:nvPr/>
        </p:nvSpPr>
        <p:spPr>
          <a:xfrm>
            <a:off x="5181480" y="40384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0"/>
          <p:cNvSpPr/>
          <p:nvPr/>
        </p:nvSpPr>
        <p:spPr>
          <a:xfrm>
            <a:off x="3352680" y="40384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1"/>
          <p:cNvSpPr/>
          <p:nvPr/>
        </p:nvSpPr>
        <p:spPr>
          <a:xfrm>
            <a:off x="3809880" y="40384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2"/>
          <p:cNvSpPr/>
          <p:nvPr/>
        </p:nvSpPr>
        <p:spPr>
          <a:xfrm>
            <a:off x="4267080" y="40384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3"/>
          <p:cNvSpPr/>
          <p:nvPr/>
        </p:nvSpPr>
        <p:spPr>
          <a:xfrm>
            <a:off x="4724280" y="35812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4"/>
          <p:cNvSpPr/>
          <p:nvPr/>
        </p:nvSpPr>
        <p:spPr>
          <a:xfrm>
            <a:off x="3352680" y="44956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5"/>
          <p:cNvSpPr/>
          <p:nvPr/>
        </p:nvSpPr>
        <p:spPr>
          <a:xfrm>
            <a:off x="3809880" y="44956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6"/>
          <p:cNvSpPr/>
          <p:nvPr/>
        </p:nvSpPr>
        <p:spPr>
          <a:xfrm>
            <a:off x="4724280" y="4495680"/>
            <a:ext cx="456840" cy="4568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7"/>
          <p:cNvSpPr/>
          <p:nvPr/>
        </p:nvSpPr>
        <p:spPr>
          <a:xfrm>
            <a:off x="5181480" y="31240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8"/>
          <p:cNvSpPr/>
          <p:nvPr/>
        </p:nvSpPr>
        <p:spPr>
          <a:xfrm>
            <a:off x="3352680" y="49528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9"/>
          <p:cNvSpPr/>
          <p:nvPr/>
        </p:nvSpPr>
        <p:spPr>
          <a:xfrm>
            <a:off x="3809880" y="49528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0"/>
          <p:cNvSpPr/>
          <p:nvPr/>
        </p:nvSpPr>
        <p:spPr>
          <a:xfrm>
            <a:off x="4267080" y="4952880"/>
            <a:ext cx="456840" cy="4568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1"/>
          <p:cNvSpPr/>
          <p:nvPr/>
        </p:nvSpPr>
        <p:spPr>
          <a:xfrm>
            <a:off x="4724280" y="4952880"/>
            <a:ext cx="456840" cy="4568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2"/>
          <p:cNvSpPr/>
          <p:nvPr/>
        </p:nvSpPr>
        <p:spPr>
          <a:xfrm>
            <a:off x="5181480" y="49528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3"/>
          <p:cNvSpPr/>
          <p:nvPr/>
        </p:nvSpPr>
        <p:spPr>
          <a:xfrm>
            <a:off x="4267080" y="44956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4"/>
          <p:cNvSpPr/>
          <p:nvPr/>
        </p:nvSpPr>
        <p:spPr>
          <a:xfrm>
            <a:off x="5181480" y="35812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5"/>
          <p:cNvSpPr/>
          <p:nvPr/>
        </p:nvSpPr>
        <p:spPr>
          <a:xfrm>
            <a:off x="4724280" y="4038480"/>
            <a:ext cx="456840" cy="4568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6"/>
          <p:cNvSpPr/>
          <p:nvPr/>
        </p:nvSpPr>
        <p:spPr>
          <a:xfrm>
            <a:off x="5181480" y="44956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7"/>
          <p:cNvSpPr/>
          <p:nvPr/>
        </p:nvSpPr>
        <p:spPr>
          <a:xfrm>
            <a:off x="4267080" y="3581280"/>
            <a:ext cx="456840" cy="4568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8"/>
          <p:cNvSpPr/>
          <p:nvPr/>
        </p:nvSpPr>
        <p:spPr>
          <a:xfrm>
            <a:off x="4267080" y="4495680"/>
            <a:ext cx="456840" cy="4568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9"/>
          <p:cNvSpPr/>
          <p:nvPr/>
        </p:nvSpPr>
        <p:spPr>
          <a:xfrm>
            <a:off x="4724280" y="3581280"/>
            <a:ext cx="456840" cy="4568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30"/>
          <p:cNvSpPr/>
          <p:nvPr/>
        </p:nvSpPr>
        <p:spPr>
          <a:xfrm>
            <a:off x="3809880" y="3581280"/>
            <a:ext cx="456840" cy="4568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1"/>
          <p:cNvSpPr/>
          <p:nvPr/>
        </p:nvSpPr>
        <p:spPr>
          <a:xfrm>
            <a:off x="3809880" y="4495680"/>
            <a:ext cx="456840" cy="4568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32"/>
          <p:cNvSpPr/>
          <p:nvPr/>
        </p:nvSpPr>
        <p:spPr>
          <a:xfrm>
            <a:off x="4267080" y="40384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33"/>
          <p:cNvSpPr/>
          <p:nvPr/>
        </p:nvSpPr>
        <p:spPr>
          <a:xfrm>
            <a:off x="3352680" y="4495680"/>
            <a:ext cx="456840" cy="4568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4"/>
          <p:cNvSpPr/>
          <p:nvPr/>
        </p:nvSpPr>
        <p:spPr>
          <a:xfrm>
            <a:off x="3352680" y="359532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5"/>
          <p:cNvSpPr/>
          <p:nvPr/>
        </p:nvSpPr>
        <p:spPr>
          <a:xfrm>
            <a:off x="3809880" y="4038480"/>
            <a:ext cx="456840" cy="4568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36"/>
          <p:cNvSpPr/>
          <p:nvPr/>
        </p:nvSpPr>
        <p:spPr>
          <a:xfrm>
            <a:off x="3352680" y="4038480"/>
            <a:ext cx="456840" cy="4568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Reaction Based Initiation 2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3352680" y="31240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3"/>
          <p:cNvSpPr/>
          <p:nvPr/>
        </p:nvSpPr>
        <p:spPr>
          <a:xfrm>
            <a:off x="3809880" y="31240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4267080" y="31240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5"/>
          <p:cNvSpPr/>
          <p:nvPr/>
        </p:nvSpPr>
        <p:spPr>
          <a:xfrm>
            <a:off x="4724280" y="31240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6"/>
          <p:cNvSpPr/>
          <p:nvPr/>
        </p:nvSpPr>
        <p:spPr>
          <a:xfrm>
            <a:off x="3352680" y="35812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7"/>
          <p:cNvSpPr/>
          <p:nvPr/>
        </p:nvSpPr>
        <p:spPr>
          <a:xfrm>
            <a:off x="3809880" y="35812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8"/>
          <p:cNvSpPr/>
          <p:nvPr/>
        </p:nvSpPr>
        <p:spPr>
          <a:xfrm>
            <a:off x="4267080" y="35812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9"/>
          <p:cNvSpPr/>
          <p:nvPr/>
        </p:nvSpPr>
        <p:spPr>
          <a:xfrm>
            <a:off x="5181480" y="40384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0"/>
          <p:cNvSpPr/>
          <p:nvPr/>
        </p:nvSpPr>
        <p:spPr>
          <a:xfrm>
            <a:off x="3352680" y="40384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1"/>
          <p:cNvSpPr/>
          <p:nvPr/>
        </p:nvSpPr>
        <p:spPr>
          <a:xfrm>
            <a:off x="3809880" y="4038480"/>
            <a:ext cx="456840" cy="45684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</a:t>
            </a:r>
            <a:endParaRPr/>
          </a:p>
        </p:txBody>
      </p:sp>
      <p:sp>
        <p:nvSpPr>
          <p:cNvPr id="184" name="CustomShape 12"/>
          <p:cNvSpPr/>
          <p:nvPr/>
        </p:nvSpPr>
        <p:spPr>
          <a:xfrm>
            <a:off x="4267080" y="4038480"/>
            <a:ext cx="456840" cy="4568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</a:t>
            </a:r>
            <a:endParaRPr/>
          </a:p>
        </p:txBody>
      </p:sp>
      <p:sp>
        <p:nvSpPr>
          <p:cNvPr id="185" name="CustomShape 13"/>
          <p:cNvSpPr/>
          <p:nvPr/>
        </p:nvSpPr>
        <p:spPr>
          <a:xfrm>
            <a:off x="4724280" y="35812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4"/>
          <p:cNvSpPr/>
          <p:nvPr/>
        </p:nvSpPr>
        <p:spPr>
          <a:xfrm>
            <a:off x="3352680" y="44956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5"/>
          <p:cNvSpPr/>
          <p:nvPr/>
        </p:nvSpPr>
        <p:spPr>
          <a:xfrm>
            <a:off x="3809880" y="4495680"/>
            <a:ext cx="456840" cy="4568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</a:t>
            </a:r>
            <a:endParaRPr/>
          </a:p>
        </p:txBody>
      </p:sp>
      <p:sp>
        <p:nvSpPr>
          <p:cNvPr id="188" name="CustomShape 16"/>
          <p:cNvSpPr/>
          <p:nvPr/>
        </p:nvSpPr>
        <p:spPr>
          <a:xfrm>
            <a:off x="4724280" y="44956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7"/>
          <p:cNvSpPr/>
          <p:nvPr/>
        </p:nvSpPr>
        <p:spPr>
          <a:xfrm>
            <a:off x="5181480" y="31240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8"/>
          <p:cNvSpPr/>
          <p:nvPr/>
        </p:nvSpPr>
        <p:spPr>
          <a:xfrm>
            <a:off x="3352680" y="49528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9"/>
          <p:cNvSpPr/>
          <p:nvPr/>
        </p:nvSpPr>
        <p:spPr>
          <a:xfrm>
            <a:off x="3809880" y="4952880"/>
            <a:ext cx="456840" cy="4568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0</a:t>
            </a:r>
            <a:endParaRPr/>
          </a:p>
        </p:txBody>
      </p:sp>
      <p:sp>
        <p:nvSpPr>
          <p:cNvPr id="192" name="CustomShape 20"/>
          <p:cNvSpPr/>
          <p:nvPr/>
        </p:nvSpPr>
        <p:spPr>
          <a:xfrm>
            <a:off x="4267080" y="4952880"/>
            <a:ext cx="456840" cy="4568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0</a:t>
            </a:r>
            <a:endParaRPr/>
          </a:p>
        </p:txBody>
      </p:sp>
      <p:sp>
        <p:nvSpPr>
          <p:cNvPr id="193" name="CustomShape 21"/>
          <p:cNvSpPr/>
          <p:nvPr/>
        </p:nvSpPr>
        <p:spPr>
          <a:xfrm>
            <a:off x="4724280" y="49528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2"/>
          <p:cNvSpPr/>
          <p:nvPr/>
        </p:nvSpPr>
        <p:spPr>
          <a:xfrm>
            <a:off x="5181480" y="49528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23"/>
          <p:cNvSpPr/>
          <p:nvPr/>
        </p:nvSpPr>
        <p:spPr>
          <a:xfrm>
            <a:off x="4267080" y="4495680"/>
            <a:ext cx="456840" cy="4568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0</a:t>
            </a:r>
            <a:endParaRPr/>
          </a:p>
        </p:txBody>
      </p:sp>
      <p:sp>
        <p:nvSpPr>
          <p:cNvPr id="196" name="CustomShape 24"/>
          <p:cNvSpPr/>
          <p:nvPr/>
        </p:nvSpPr>
        <p:spPr>
          <a:xfrm>
            <a:off x="5181480" y="35812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5"/>
          <p:cNvSpPr/>
          <p:nvPr/>
        </p:nvSpPr>
        <p:spPr>
          <a:xfrm>
            <a:off x="4724280" y="40384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6"/>
          <p:cNvSpPr/>
          <p:nvPr/>
        </p:nvSpPr>
        <p:spPr>
          <a:xfrm>
            <a:off x="5181480" y="449568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27"/>
          <p:cNvSpPr/>
          <p:nvPr/>
        </p:nvSpPr>
        <p:spPr>
          <a:xfrm>
            <a:off x="3848040" y="4038480"/>
            <a:ext cx="380520" cy="456840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Evaluation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810000" y="2222280"/>
            <a:ext cx="752364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Outline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810000" y="2222280"/>
            <a:ext cx="752364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Motivation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Problem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Approach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Implementation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Evaluation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Conclusion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Motivation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810000" y="2222280"/>
            <a:ext cx="752364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Understanding gaming AI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Explore all of the possibilities of Tron AI approaches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Problem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810000" y="2222280"/>
            <a:ext cx="752364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Making a Tron AI is surprisingly difficult 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There are few calculable ways to win the game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Outcomes are difficult to assign any kind of scoring system to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Approach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810000" y="2222280"/>
            <a:ext cx="752364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AI must first be defensive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Focus on human error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 attack types (boxing and cutting off)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Implementation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810000" y="2222280"/>
            <a:ext cx="7523640" cy="41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Using a modified version of Tronament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Tron game that allows for AI Module plugins.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AI built in JavaScript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Navigated with modified A* search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Master AI to control decision-making based on heuristics from states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 states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Chase: tracks down player and mimics movements, wait for an opportunity to cut off the player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Bail: breaks away from player and moves to least occupied space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Attack: </a:t>
            </a:r>
            <a:endParaRPr/>
          </a:p>
          <a:p>
            <a:pPr lvl="2" marL="1143000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Box in: draws a box around the player, trapping them</a:t>
            </a:r>
            <a:endParaRPr/>
          </a:p>
          <a:p>
            <a:pPr lvl="2" marL="1143000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Cut-off: cuts the player off before they can react</a:t>
            </a:r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Overall Structure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3380400" y="3117240"/>
            <a:ext cx="2057040" cy="4568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Master AI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3380400" y="2514600"/>
            <a:ext cx="2057040" cy="4568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A* Nav</a:t>
            </a:r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637200" y="4191120"/>
            <a:ext cx="2057040" cy="4568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Chase Agent</a:t>
            </a:r>
            <a:endParaRPr/>
          </a:p>
        </p:txBody>
      </p:sp>
      <p:sp>
        <p:nvSpPr>
          <p:cNvPr id="98" name="CustomShape 5"/>
          <p:cNvSpPr/>
          <p:nvPr/>
        </p:nvSpPr>
        <p:spPr>
          <a:xfrm>
            <a:off x="6428520" y="4191120"/>
            <a:ext cx="2057040" cy="4568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Bail Agent</a:t>
            </a:r>
            <a:endParaRPr/>
          </a:p>
        </p:txBody>
      </p:sp>
      <p:sp>
        <p:nvSpPr>
          <p:cNvPr id="99" name="CustomShape 6"/>
          <p:cNvSpPr/>
          <p:nvPr/>
        </p:nvSpPr>
        <p:spPr>
          <a:xfrm>
            <a:off x="2351880" y="5334120"/>
            <a:ext cx="2057040" cy="4568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Box In</a:t>
            </a:r>
            <a:endParaRPr/>
          </a:p>
        </p:txBody>
      </p:sp>
      <p:sp>
        <p:nvSpPr>
          <p:cNvPr id="100" name="CustomShape 7"/>
          <p:cNvSpPr/>
          <p:nvPr/>
        </p:nvSpPr>
        <p:spPr>
          <a:xfrm>
            <a:off x="4523400" y="5334120"/>
            <a:ext cx="2057040" cy="4568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Cut Off</a:t>
            </a:r>
            <a:endParaRPr/>
          </a:p>
        </p:txBody>
      </p:sp>
      <p:sp>
        <p:nvSpPr>
          <p:cNvPr id="101" name="Line 8"/>
          <p:cNvSpPr/>
          <p:nvPr/>
        </p:nvSpPr>
        <p:spPr>
          <a:xfrm flipV="1">
            <a:off x="4408920" y="2971800"/>
            <a:ext cx="0" cy="1454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 rot="5400000">
            <a:off x="2729520" y="2511000"/>
            <a:ext cx="616320" cy="2742840"/>
          </a:xfrm>
          <a:prstGeom prst="bentConnector3">
            <a:avLst>
              <a:gd name="adj1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0"/>
          <p:cNvSpPr/>
          <p:nvPr/>
        </p:nvSpPr>
        <p:spPr>
          <a:xfrm flipH="1" rot="16200000">
            <a:off x="5625000" y="2358720"/>
            <a:ext cx="616320" cy="3047760"/>
          </a:xfrm>
          <a:prstGeom prst="bentConnector3">
            <a:avLst>
              <a:gd name="adj1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1"/>
          <p:cNvSpPr/>
          <p:nvPr/>
        </p:nvSpPr>
        <p:spPr>
          <a:xfrm flipH="1" rot="16200000">
            <a:off x="2389320" y="4343760"/>
            <a:ext cx="1447560" cy="533160"/>
          </a:xfrm>
          <a:prstGeom prst="bentConnector3">
            <a:avLst>
              <a:gd name="adj1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2"/>
          <p:cNvSpPr/>
          <p:nvPr/>
        </p:nvSpPr>
        <p:spPr>
          <a:xfrm flipH="1" rot="16200000">
            <a:off x="4100760" y="3882960"/>
            <a:ext cx="1759320" cy="1142640"/>
          </a:xfrm>
          <a:prstGeom prst="bentConnector3">
            <a:avLst>
              <a:gd name="adj1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3"/>
          <p:cNvSpPr/>
          <p:nvPr/>
        </p:nvSpPr>
        <p:spPr>
          <a:xfrm>
            <a:off x="5209200" y="3605760"/>
            <a:ext cx="2095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Distance Based Initiation</a:t>
            </a:r>
            <a:endParaRPr/>
          </a:p>
        </p:txBody>
      </p:sp>
      <p:sp>
        <p:nvSpPr>
          <p:cNvPr id="107" name="CustomShape 14"/>
          <p:cNvSpPr/>
          <p:nvPr/>
        </p:nvSpPr>
        <p:spPr>
          <a:xfrm>
            <a:off x="1799280" y="3609360"/>
            <a:ext cx="2095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Distance Based Initiation</a:t>
            </a:r>
            <a:endParaRPr/>
          </a:p>
        </p:txBody>
      </p:sp>
      <p:sp>
        <p:nvSpPr>
          <p:cNvPr id="108" name="CustomShape 15"/>
          <p:cNvSpPr/>
          <p:nvPr/>
        </p:nvSpPr>
        <p:spPr>
          <a:xfrm>
            <a:off x="4551120" y="5791320"/>
            <a:ext cx="2095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Reaction Based Initiation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Example of chase state</a:t>
            </a:r>
            <a:endParaRPr/>
          </a:p>
        </p:txBody>
      </p:sp>
      <p:pic>
        <p:nvPicPr>
          <p:cNvPr id="110" name="Picture 2" descr=""/>
          <p:cNvPicPr/>
          <p:nvPr/>
        </p:nvPicPr>
        <p:blipFill>
          <a:blip r:embed="rId1"/>
          <a:srcRect l="1699" t="1845" r="3477" b="1267"/>
          <a:stretch/>
        </p:blipFill>
        <p:spPr>
          <a:xfrm>
            <a:off x="235440" y="2286000"/>
            <a:ext cx="8686800" cy="434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Reaction Based Initiation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3657600" y="29718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4114800" y="29718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4"/>
          <p:cNvSpPr/>
          <p:nvPr/>
        </p:nvSpPr>
        <p:spPr>
          <a:xfrm>
            <a:off x="4572000" y="29718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5"/>
          <p:cNvSpPr/>
          <p:nvPr/>
        </p:nvSpPr>
        <p:spPr>
          <a:xfrm>
            <a:off x="5029200" y="29718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3657600" y="34290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7"/>
          <p:cNvSpPr/>
          <p:nvPr/>
        </p:nvSpPr>
        <p:spPr>
          <a:xfrm>
            <a:off x="4114800" y="34290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8"/>
          <p:cNvSpPr/>
          <p:nvPr/>
        </p:nvSpPr>
        <p:spPr>
          <a:xfrm>
            <a:off x="4572000" y="34290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9"/>
          <p:cNvSpPr/>
          <p:nvPr/>
        </p:nvSpPr>
        <p:spPr>
          <a:xfrm>
            <a:off x="5486400" y="3913920"/>
            <a:ext cx="456840" cy="4568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0"/>
          <p:cNvSpPr/>
          <p:nvPr/>
        </p:nvSpPr>
        <p:spPr>
          <a:xfrm>
            <a:off x="3657600" y="38862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1"/>
          <p:cNvSpPr/>
          <p:nvPr/>
        </p:nvSpPr>
        <p:spPr>
          <a:xfrm>
            <a:off x="4114800" y="38862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2"/>
          <p:cNvSpPr/>
          <p:nvPr/>
        </p:nvSpPr>
        <p:spPr>
          <a:xfrm>
            <a:off x="4572000" y="38862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3"/>
          <p:cNvSpPr/>
          <p:nvPr/>
        </p:nvSpPr>
        <p:spPr>
          <a:xfrm>
            <a:off x="5029200" y="34290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4"/>
          <p:cNvSpPr/>
          <p:nvPr/>
        </p:nvSpPr>
        <p:spPr>
          <a:xfrm>
            <a:off x="3657600" y="43434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5"/>
          <p:cNvSpPr/>
          <p:nvPr/>
        </p:nvSpPr>
        <p:spPr>
          <a:xfrm>
            <a:off x="4114800" y="43434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6"/>
          <p:cNvSpPr/>
          <p:nvPr/>
        </p:nvSpPr>
        <p:spPr>
          <a:xfrm>
            <a:off x="5029200" y="43434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7"/>
          <p:cNvSpPr/>
          <p:nvPr/>
        </p:nvSpPr>
        <p:spPr>
          <a:xfrm>
            <a:off x="5486400" y="29718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8"/>
          <p:cNvSpPr/>
          <p:nvPr/>
        </p:nvSpPr>
        <p:spPr>
          <a:xfrm>
            <a:off x="3657600" y="48006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9"/>
          <p:cNvSpPr/>
          <p:nvPr/>
        </p:nvSpPr>
        <p:spPr>
          <a:xfrm>
            <a:off x="4114800" y="48006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0"/>
          <p:cNvSpPr/>
          <p:nvPr/>
        </p:nvSpPr>
        <p:spPr>
          <a:xfrm>
            <a:off x="4572000" y="4800600"/>
            <a:ext cx="456840" cy="45684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1"/>
          <p:cNvSpPr/>
          <p:nvPr/>
        </p:nvSpPr>
        <p:spPr>
          <a:xfrm>
            <a:off x="5029200" y="48006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2"/>
          <p:cNvSpPr/>
          <p:nvPr/>
        </p:nvSpPr>
        <p:spPr>
          <a:xfrm>
            <a:off x="5486400" y="48006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3"/>
          <p:cNvSpPr/>
          <p:nvPr/>
        </p:nvSpPr>
        <p:spPr>
          <a:xfrm>
            <a:off x="4572000" y="43434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4"/>
          <p:cNvSpPr/>
          <p:nvPr/>
        </p:nvSpPr>
        <p:spPr>
          <a:xfrm>
            <a:off x="5486400" y="34290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5"/>
          <p:cNvSpPr/>
          <p:nvPr/>
        </p:nvSpPr>
        <p:spPr>
          <a:xfrm>
            <a:off x="5029200" y="38862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6"/>
          <p:cNvSpPr/>
          <p:nvPr/>
        </p:nvSpPr>
        <p:spPr>
          <a:xfrm>
            <a:off x="5486400" y="4343400"/>
            <a:ext cx="456840" cy="456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387</TotalTime>
  <Application>LibreOffice/5.0.3.2$MacOSX_X86_64 LibreOffice_project/e5f16313668ac592c1bfb310f4390624e3dbfb75</Application>
  <Paragraphs>53</Paragraphs>
  <Company>Toshiba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2015-12-09T22:00:20Z</dcterms:created>
  <dc:creator>Alex</dc:creator>
  <dc:language>en-US</dc:language>
  <dcterms:modified xsi:type="dcterms:W3CDTF">2015-12-10T10:10:21Z</dcterms:modified>
  <cp:revision>17</cp:revision>
  <dc:title>Hammerhead Tron AI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Toshiba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