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6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Hammerhead Tron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Laurnet</a:t>
            </a:r>
            <a:r>
              <a:rPr lang="en-US" dirty="0" smtClean="0"/>
              <a:t>, Nick </a:t>
            </a:r>
            <a:r>
              <a:rPr lang="en-US" dirty="0" err="1" smtClean="0"/>
              <a:t>Bolles</a:t>
            </a:r>
            <a:r>
              <a:rPr lang="en-US" dirty="0" smtClean="0"/>
              <a:t>, David Dowling, John Scott</a:t>
            </a:r>
            <a:endParaRPr lang="en-US" dirty="0"/>
          </a:p>
        </p:txBody>
      </p:sp>
      <p:pic>
        <p:nvPicPr>
          <p:cNvPr id="1026" name="Picture 2" descr="http://images.clipartpanda.com/hammerhead-shark-clipart-black-and-white-hammerheadT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210187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6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gaming AI</a:t>
            </a:r>
          </a:p>
          <a:p>
            <a:r>
              <a:rPr lang="en-US" dirty="0" smtClean="0"/>
              <a:t>A fun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Tron AI is surprisingly difficult</a:t>
            </a:r>
          </a:p>
          <a:p>
            <a:r>
              <a:rPr lang="en-US" dirty="0" smtClean="0"/>
              <a:t>There are few calculable ways to win the game</a:t>
            </a:r>
          </a:p>
          <a:p>
            <a:r>
              <a:rPr lang="en-US" dirty="0" smtClean="0"/>
              <a:t>Outcomes are difficult to assign any kind of scoring system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must first be defensive</a:t>
            </a:r>
          </a:p>
          <a:p>
            <a:r>
              <a:rPr lang="en-US" dirty="0" smtClean="0"/>
              <a:t>Focus on human error</a:t>
            </a:r>
          </a:p>
          <a:p>
            <a:r>
              <a:rPr lang="en-US" dirty="0" smtClean="0"/>
              <a:t>2 attack types (boxing and cutting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1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a modified version of </a:t>
            </a:r>
            <a:r>
              <a:rPr lang="en-US" dirty="0" err="1" smtClean="0"/>
              <a:t>Tronament</a:t>
            </a:r>
            <a:endParaRPr lang="en-US" dirty="0" smtClean="0"/>
          </a:p>
          <a:p>
            <a:r>
              <a:rPr lang="en-US" dirty="0" smtClean="0"/>
              <a:t>AI built in JavaScript</a:t>
            </a:r>
          </a:p>
          <a:p>
            <a:r>
              <a:rPr lang="en-US" dirty="0" smtClean="0"/>
              <a:t>Navigated with modified A* search</a:t>
            </a:r>
          </a:p>
          <a:p>
            <a:r>
              <a:rPr lang="en-US" dirty="0" smtClean="0"/>
              <a:t>Master AI to control decision-making</a:t>
            </a:r>
          </a:p>
          <a:p>
            <a:r>
              <a:rPr lang="en-US" dirty="0" smtClean="0"/>
              <a:t>3 states</a:t>
            </a:r>
          </a:p>
          <a:p>
            <a:pPr lvl="1"/>
            <a:r>
              <a:rPr lang="en-US" dirty="0" smtClean="0"/>
              <a:t>Chase: tracks down player and mimics movements</a:t>
            </a:r>
          </a:p>
          <a:p>
            <a:pPr lvl="1"/>
            <a:r>
              <a:rPr lang="en-US" dirty="0" smtClean="0"/>
              <a:t>Bail: breaks away from player and moves to least occupied space</a:t>
            </a:r>
          </a:p>
          <a:p>
            <a:pPr lvl="1"/>
            <a:r>
              <a:rPr lang="en-US" dirty="0" smtClean="0"/>
              <a:t>Attack: </a:t>
            </a:r>
          </a:p>
          <a:p>
            <a:pPr lvl="2"/>
            <a:r>
              <a:rPr lang="en-US" dirty="0" smtClean="0"/>
              <a:t>Box in: draws a box around the player, trapping them</a:t>
            </a:r>
          </a:p>
          <a:p>
            <a:pPr lvl="2"/>
            <a:r>
              <a:rPr lang="en-US" dirty="0" smtClean="0"/>
              <a:t>Cut-off: cuts the player off before they can react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3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Hammerhead Tron AI</vt:lpstr>
      <vt:lpstr>Outline</vt:lpstr>
      <vt:lpstr>Motivation</vt:lpstr>
      <vt:lpstr>Problem</vt:lpstr>
      <vt:lpstr>Approach</vt:lpstr>
      <vt:lpstr>Implementation</vt:lpstr>
      <vt:lpstr>Exaluation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Hammerhead Tron AI</dc:title>
  <dc:creator>Alex</dc:creator>
  <cp:lastModifiedBy>Alex</cp:lastModifiedBy>
  <cp:revision>5</cp:revision>
  <dcterms:created xsi:type="dcterms:W3CDTF">2015-12-09T22:00:20Z</dcterms:created>
  <dcterms:modified xsi:type="dcterms:W3CDTF">2015-12-09T22:34:20Z</dcterms:modified>
</cp:coreProperties>
</file>