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4" r:id="rId10"/>
    <p:sldId id="265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2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3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0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2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0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0EB2B84-A710-4304-A084-3986FE04F79C}" type="datetimeFigureOut">
              <a:rPr lang="en-US" smtClean="0"/>
              <a:t>12/9/2015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4A773A-47B9-4117-9E98-033583F0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7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Hammerhead Tron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</a:t>
            </a:r>
            <a:r>
              <a:rPr lang="en-US" dirty="0" err="1" smtClean="0"/>
              <a:t>Laurnet</a:t>
            </a:r>
            <a:r>
              <a:rPr lang="en-US" dirty="0" smtClean="0"/>
              <a:t>, Nick </a:t>
            </a:r>
            <a:r>
              <a:rPr lang="en-US" dirty="0" err="1" smtClean="0"/>
              <a:t>Bolles</a:t>
            </a:r>
            <a:r>
              <a:rPr lang="en-US" dirty="0" smtClean="0"/>
              <a:t>, David Dowling, John Scott</a:t>
            </a:r>
            <a:endParaRPr lang="en-US" dirty="0"/>
          </a:p>
        </p:txBody>
      </p:sp>
      <p:pic>
        <p:nvPicPr>
          <p:cNvPr id="1026" name="Picture 2" descr="http://images.clipartpanda.com/hammerhead-shark-clipart-black-and-white-hammerheadT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2101874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6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Based Initiation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4038599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28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72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24400" y="44958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67200" y="49530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24400" y="49530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16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672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816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400" y="40386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81600" y="4495801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67200" y="35814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67200" y="4495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10000" y="35814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10000" y="4495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67200" y="4038599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52800" y="4495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3595254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810000" y="403859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352800" y="403859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4" grpId="0" animBg="1"/>
      <p:bldP spid="35" grpId="0" animBg="1"/>
      <p:bldP spid="35" grpId="1" animBg="1"/>
      <p:bldP spid="37" grpId="0" animBg="1"/>
      <p:bldP spid="39" grpId="0" animBg="1"/>
      <p:bldP spid="39" grpId="1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Based Initiation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4038599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528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4038600"/>
            <a:ext cx="457200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267200" y="40386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528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0" y="44958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24400" y="4495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3124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0" y="495300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7200" y="49530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244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1600" y="4953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67200" y="4495800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181600" y="3581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24400" y="4038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81600" y="4495801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xplosion 1 2"/>
          <p:cNvSpPr/>
          <p:nvPr/>
        </p:nvSpPr>
        <p:spPr>
          <a:xfrm>
            <a:off x="3848100" y="4038601"/>
            <a:ext cx="381000" cy="457200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gaming AI</a:t>
            </a:r>
          </a:p>
          <a:p>
            <a:r>
              <a:rPr lang="en-US" dirty="0" smtClean="0"/>
              <a:t>Explore all of the possibilities of Tron AI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7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a Tron AI is surprisingly difficult </a:t>
            </a:r>
          </a:p>
          <a:p>
            <a:r>
              <a:rPr lang="en-US" dirty="0" smtClean="0"/>
              <a:t>There are few calculable ways to win the game</a:t>
            </a:r>
          </a:p>
          <a:p>
            <a:r>
              <a:rPr lang="en-US" dirty="0" smtClean="0"/>
              <a:t>Outcomes are difficult to assign any kind of scoring system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6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must first be defensive</a:t>
            </a:r>
          </a:p>
          <a:p>
            <a:r>
              <a:rPr lang="en-US" dirty="0" smtClean="0"/>
              <a:t>Focus on human error</a:t>
            </a:r>
          </a:p>
          <a:p>
            <a:r>
              <a:rPr lang="en-US" dirty="0" smtClean="0"/>
              <a:t>2 attack types (boxing and cutting off)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1785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a modified version of </a:t>
            </a:r>
            <a:r>
              <a:rPr lang="en-US" dirty="0" err="1" smtClean="0"/>
              <a:t>Tronament</a:t>
            </a:r>
            <a:endParaRPr lang="en-US" dirty="0" smtClean="0"/>
          </a:p>
          <a:p>
            <a:pPr lvl="1"/>
            <a:r>
              <a:rPr lang="en-US" dirty="0" smtClean="0"/>
              <a:t>Tron game that allows for AI Module plugins.</a:t>
            </a:r>
          </a:p>
          <a:p>
            <a:r>
              <a:rPr lang="en-US" dirty="0" smtClean="0"/>
              <a:t>AI built in JavaScript</a:t>
            </a:r>
          </a:p>
          <a:p>
            <a:r>
              <a:rPr lang="en-US" dirty="0" smtClean="0"/>
              <a:t>Navigated with modified A* search</a:t>
            </a:r>
          </a:p>
          <a:p>
            <a:r>
              <a:rPr lang="en-US" dirty="0" smtClean="0"/>
              <a:t>Master AI to control decision-making based on heuristics from states</a:t>
            </a:r>
          </a:p>
          <a:p>
            <a:r>
              <a:rPr lang="en-US" dirty="0" smtClean="0"/>
              <a:t>3 states</a:t>
            </a:r>
          </a:p>
          <a:p>
            <a:pPr lvl="1"/>
            <a:r>
              <a:rPr lang="en-US" dirty="0" smtClean="0"/>
              <a:t>Chase: tracks down player and mimics movements, wait for an opportunity to cut off the player</a:t>
            </a:r>
          </a:p>
          <a:p>
            <a:pPr lvl="1"/>
            <a:r>
              <a:rPr lang="en-US" dirty="0" smtClean="0"/>
              <a:t>Bail: breaks away from player and moves to least occupied space</a:t>
            </a:r>
          </a:p>
          <a:p>
            <a:pPr lvl="1"/>
            <a:r>
              <a:rPr lang="en-US" dirty="0" smtClean="0"/>
              <a:t>Attack: </a:t>
            </a:r>
          </a:p>
          <a:p>
            <a:pPr lvl="2"/>
            <a:r>
              <a:rPr lang="en-US" dirty="0" smtClean="0"/>
              <a:t>Box in: draws a box around the player, trapping them</a:t>
            </a:r>
          </a:p>
          <a:p>
            <a:pPr lvl="2"/>
            <a:r>
              <a:rPr lang="en-US" dirty="0" smtClean="0"/>
              <a:t>Cut-off: cuts the player off before they can react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38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0510" y="3117273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AI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0510" y="2514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A* </a:t>
            </a:r>
            <a:r>
              <a:rPr lang="en-US" dirty="0" err="1" smtClean="0"/>
              <a:t>Nav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7310" y="4191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Chase Agent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28510" y="4191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Bail Agent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1810" y="5334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Box 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23510" y="5334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Cut Off</a:t>
            </a:r>
            <a:endParaRPr lang="en-US" dirty="0"/>
          </a:p>
        </p:txBody>
      </p:sp>
      <p:cxnSp>
        <p:nvCxnSpPr>
          <p:cNvPr id="12" name="Straight Connector 11"/>
          <p:cNvCxnSpPr>
            <a:stCxn id="4" idx="0"/>
            <a:endCxn id="5" idx="2"/>
          </p:cNvCxnSpPr>
          <p:nvPr/>
        </p:nvCxnSpPr>
        <p:spPr>
          <a:xfrm flipV="1">
            <a:off x="4409210" y="2971800"/>
            <a:ext cx="0" cy="145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7" idx="0"/>
          </p:cNvCxnSpPr>
          <p:nvPr/>
        </p:nvCxnSpPr>
        <p:spPr>
          <a:xfrm rot="5400000">
            <a:off x="2729347" y="2511136"/>
            <a:ext cx="616527" cy="27432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8" idx="0"/>
          </p:cNvCxnSpPr>
          <p:nvPr/>
        </p:nvCxnSpPr>
        <p:spPr>
          <a:xfrm rot="16200000" flipH="1">
            <a:off x="5624947" y="2358736"/>
            <a:ext cx="616527" cy="3048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9" idx="0"/>
          </p:cNvCxnSpPr>
          <p:nvPr/>
        </p:nvCxnSpPr>
        <p:spPr>
          <a:xfrm rot="16200000" flipH="1">
            <a:off x="2389910" y="4343400"/>
            <a:ext cx="1447800" cy="533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10" idx="0"/>
          </p:cNvCxnSpPr>
          <p:nvPr/>
        </p:nvCxnSpPr>
        <p:spPr>
          <a:xfrm rot="16200000" flipH="1">
            <a:off x="4100947" y="3882736"/>
            <a:ext cx="1759527" cy="1143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9310" y="3605737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Based Initiation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799360" y="3609201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Distance Based Initiation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551219" y="5791199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Reaction Based Initiation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21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chase state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674" r="21467" b="29546"/>
          <a:stretch/>
        </p:blipFill>
        <p:spPr bwMode="auto">
          <a:xfrm>
            <a:off x="381000" y="2362199"/>
            <a:ext cx="8229600" cy="400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0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Based Initiation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148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86400" y="3913909"/>
            <a:ext cx="457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3886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3886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0" y="3886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292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57600" y="4343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14800" y="4343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29200" y="4343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86400" y="29718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57600" y="4800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114800" y="4800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2000" y="4800600"/>
            <a:ext cx="457200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029200" y="4800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486400" y="48006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572000" y="43434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86400" y="34290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29200" y="3886200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86400" y="4343401"/>
            <a:ext cx="457200" cy="457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382</TotalTime>
  <Words>219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Hammerhead Tron AI</vt:lpstr>
      <vt:lpstr>Outline</vt:lpstr>
      <vt:lpstr>Motivation</vt:lpstr>
      <vt:lpstr>Problem</vt:lpstr>
      <vt:lpstr>Approach</vt:lpstr>
      <vt:lpstr>Implementation</vt:lpstr>
      <vt:lpstr>Overall Structure</vt:lpstr>
      <vt:lpstr>Example of chase state</vt:lpstr>
      <vt:lpstr>Reaction Based Initiation</vt:lpstr>
      <vt:lpstr>Reaction Based Initiation 2</vt:lpstr>
      <vt:lpstr>Reaction Based Initiation 2</vt:lpstr>
      <vt:lpstr>Evaluation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Hammerhead Tron AI</dc:title>
  <dc:creator>Alex</dc:creator>
  <cp:lastModifiedBy>Alex</cp:lastModifiedBy>
  <cp:revision>16</cp:revision>
  <dcterms:created xsi:type="dcterms:W3CDTF">2015-12-09T22:00:20Z</dcterms:created>
  <dcterms:modified xsi:type="dcterms:W3CDTF">2015-12-10T06:07:37Z</dcterms:modified>
</cp:coreProperties>
</file>