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5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9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27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2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2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6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3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6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0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5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2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A0EB2B84-A710-4304-A084-3986FE04F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0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0EB2B84-A710-4304-A084-3986FE04F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07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Hammerhead Tron 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 </a:t>
            </a:r>
            <a:r>
              <a:rPr lang="en-US" dirty="0" err="1" smtClean="0"/>
              <a:t>Laurnet</a:t>
            </a:r>
            <a:r>
              <a:rPr lang="en-US" dirty="0" smtClean="0"/>
              <a:t>, Nick </a:t>
            </a:r>
            <a:r>
              <a:rPr lang="en-US" dirty="0" err="1" smtClean="0"/>
              <a:t>Bolles</a:t>
            </a:r>
            <a:r>
              <a:rPr lang="en-US" dirty="0" smtClean="0"/>
              <a:t>, David Dowling, John Scott</a:t>
            </a:r>
            <a:endParaRPr lang="en-US" dirty="0"/>
          </a:p>
        </p:txBody>
      </p:sp>
      <p:pic>
        <p:nvPicPr>
          <p:cNvPr id="1026" name="Picture 2" descr="http://images.clipartpanda.com/hammerhead-shark-clipart-black-and-white-hammerheadT.gi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066800"/>
            <a:ext cx="2101874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16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Problem</a:t>
            </a:r>
          </a:p>
          <a:p>
            <a:r>
              <a:rPr lang="en-US" dirty="0" smtClean="0"/>
              <a:t>Approach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9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gaming AI</a:t>
            </a:r>
          </a:p>
          <a:p>
            <a:r>
              <a:rPr lang="en-US" dirty="0" smtClean="0"/>
              <a:t>Explore all of the possibilities of Tron AI approaches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7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a Tron AI is surprisingly </a:t>
            </a:r>
            <a:r>
              <a:rPr lang="en-US" dirty="0" smtClean="0"/>
              <a:t>difficult </a:t>
            </a:r>
          </a:p>
          <a:p>
            <a:r>
              <a:rPr lang="en-US" dirty="0" smtClean="0"/>
              <a:t>There </a:t>
            </a:r>
            <a:r>
              <a:rPr lang="en-US" dirty="0" smtClean="0"/>
              <a:t>are few calculable ways to win the game</a:t>
            </a:r>
          </a:p>
          <a:p>
            <a:r>
              <a:rPr lang="en-US" dirty="0" smtClean="0"/>
              <a:t>Outcomes are difficult to assign any kind of scoring system </a:t>
            </a:r>
            <a:r>
              <a:rPr lang="en-US" dirty="0" smtClean="0"/>
              <a:t>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96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 must first be defensive</a:t>
            </a:r>
          </a:p>
          <a:p>
            <a:r>
              <a:rPr lang="en-US" dirty="0" smtClean="0"/>
              <a:t>Focus on human error</a:t>
            </a:r>
          </a:p>
          <a:p>
            <a:r>
              <a:rPr lang="en-US" dirty="0" smtClean="0"/>
              <a:t>2 attack types (boxing and cutting off)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1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17851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Using a modified version of </a:t>
            </a:r>
            <a:r>
              <a:rPr lang="en-US" dirty="0" err="1" smtClean="0"/>
              <a:t>Tronament</a:t>
            </a:r>
            <a:endParaRPr lang="en-US" dirty="0" smtClean="0"/>
          </a:p>
          <a:p>
            <a:pPr lvl="1"/>
            <a:r>
              <a:rPr lang="en-US" dirty="0" smtClean="0"/>
              <a:t>Tron game that allows for AI Module plugins.</a:t>
            </a:r>
            <a:endParaRPr lang="en-US" dirty="0" smtClean="0"/>
          </a:p>
          <a:p>
            <a:r>
              <a:rPr lang="en-US" dirty="0" smtClean="0"/>
              <a:t>AI built in JavaScript</a:t>
            </a:r>
          </a:p>
          <a:p>
            <a:r>
              <a:rPr lang="en-US" dirty="0" smtClean="0"/>
              <a:t>Navigated with modified A* search</a:t>
            </a:r>
          </a:p>
          <a:p>
            <a:r>
              <a:rPr lang="en-US" dirty="0" smtClean="0"/>
              <a:t>Master AI to control </a:t>
            </a:r>
            <a:r>
              <a:rPr lang="en-US" dirty="0" smtClean="0"/>
              <a:t>decision-making based on heuristics from states</a:t>
            </a:r>
            <a:endParaRPr lang="en-US" dirty="0" smtClean="0"/>
          </a:p>
          <a:p>
            <a:r>
              <a:rPr lang="en-US" dirty="0" smtClean="0"/>
              <a:t>3 </a:t>
            </a:r>
            <a:r>
              <a:rPr lang="en-US" dirty="0" smtClean="0"/>
              <a:t>states</a:t>
            </a:r>
            <a:endParaRPr lang="en-US" dirty="0" smtClean="0"/>
          </a:p>
          <a:p>
            <a:pPr lvl="1"/>
            <a:r>
              <a:rPr lang="en-US" dirty="0" smtClean="0"/>
              <a:t>Chase: tracks down player and mimics </a:t>
            </a:r>
            <a:r>
              <a:rPr lang="en-US" dirty="0" smtClean="0"/>
              <a:t>movements, wait for an opportunity to cut off the player</a:t>
            </a:r>
            <a:endParaRPr lang="en-US" dirty="0" smtClean="0"/>
          </a:p>
          <a:p>
            <a:pPr lvl="1"/>
            <a:r>
              <a:rPr lang="en-US" dirty="0" smtClean="0"/>
              <a:t>Bail: breaks away from player and moves to least occupied space</a:t>
            </a:r>
          </a:p>
          <a:p>
            <a:pPr lvl="1"/>
            <a:r>
              <a:rPr lang="en-US" dirty="0" smtClean="0"/>
              <a:t>Attack: </a:t>
            </a:r>
          </a:p>
          <a:p>
            <a:pPr lvl="2"/>
            <a:r>
              <a:rPr lang="en-US" dirty="0" smtClean="0"/>
              <a:t>Box in: draws a box around the player, trapping them</a:t>
            </a:r>
          </a:p>
          <a:p>
            <a:pPr lvl="2"/>
            <a:r>
              <a:rPr lang="en-US" dirty="0" smtClean="0"/>
              <a:t>Cut-off: cuts the player off before they can react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383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71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272</TotalTime>
  <Words>174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Trebuchet MS</vt:lpstr>
      <vt:lpstr>Wingdings 2</vt:lpstr>
      <vt:lpstr>Quotable</vt:lpstr>
      <vt:lpstr>Hammerhead Tron AI</vt:lpstr>
      <vt:lpstr>Outline</vt:lpstr>
      <vt:lpstr>Motivation</vt:lpstr>
      <vt:lpstr>Problem</vt:lpstr>
      <vt:lpstr>Approach</vt:lpstr>
      <vt:lpstr>Implementation</vt:lpstr>
      <vt:lpstr>PowerPoint Presentation</vt:lpstr>
      <vt:lpstr>Evaluation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Hammerhead Tron AI</dc:title>
  <dc:creator>Alex</dc:creator>
  <cp:lastModifiedBy>Nicholas Bolles</cp:lastModifiedBy>
  <cp:revision>8</cp:revision>
  <dcterms:created xsi:type="dcterms:W3CDTF">2015-12-09T22:00:20Z</dcterms:created>
  <dcterms:modified xsi:type="dcterms:W3CDTF">2015-12-10T04:11:40Z</dcterms:modified>
</cp:coreProperties>
</file>