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4" r:id="rId10"/>
    <p:sldId id="265" r:id="rId11"/>
    <p:sldId id="266" r:id="rId12"/>
    <p:sldId id="262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5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9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27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2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2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6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3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6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0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5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2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A0EB2B84-A710-4304-A084-3986FE04F79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0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0EB2B84-A710-4304-A084-3986FE04F79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07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Hammerhead Tron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</a:t>
            </a:r>
            <a:r>
              <a:rPr lang="en-US" dirty="0" smtClean="0"/>
              <a:t>Laurent</a:t>
            </a:r>
            <a:r>
              <a:rPr lang="en-US" dirty="0" smtClean="0"/>
              <a:t>, Nick </a:t>
            </a:r>
            <a:r>
              <a:rPr lang="en-US" dirty="0" err="1" smtClean="0"/>
              <a:t>Bolles</a:t>
            </a:r>
            <a:r>
              <a:rPr lang="en-US" dirty="0" smtClean="0"/>
              <a:t>, David Dowling, John Scott</a:t>
            </a:r>
            <a:endParaRPr lang="en-US" dirty="0"/>
          </a:p>
        </p:txBody>
      </p:sp>
      <p:pic>
        <p:nvPicPr>
          <p:cNvPr id="1026" name="Picture 2" descr="http://images.clipartpanda.com/hammerhead-shark-clipart-black-and-white-hammerheadT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66800"/>
            <a:ext cx="2101874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16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Based Initiation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3124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3124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3124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4400" y="3124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2800" y="3581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0" y="3581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67200" y="3581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4038599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52800" y="40386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0" y="40386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67200" y="40386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24400" y="3581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2800" y="44958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10000" y="44958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24400" y="4495800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81600" y="3124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52800" y="4953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0" y="4953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67200" y="4953000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724400" y="4953000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81600" y="4953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67200" y="44958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81600" y="3581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24400" y="4038600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181600" y="4495801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67200" y="3581400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67200" y="4495800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724400" y="3581400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810000" y="3581400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10000" y="4495800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267200" y="4038599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52800" y="4495800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3595254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10000" y="4038599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352800" y="4038599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4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4" grpId="0" animBg="1"/>
      <p:bldP spid="35" grpId="0" animBg="1"/>
      <p:bldP spid="35" grpId="1" animBg="1"/>
      <p:bldP spid="37" grpId="0" animBg="1"/>
      <p:bldP spid="39" grpId="0" animBg="1"/>
      <p:bldP spid="39" grpId="1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Based Initiation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3124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3124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3124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4400" y="3124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2800" y="3581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0" y="3581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67200" y="3581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4038599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52800" y="40386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0" y="4038600"/>
            <a:ext cx="457200" cy="457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267200" y="4038600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24400" y="3581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2800" y="44958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10000" y="4495800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24400" y="44958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81600" y="3124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52800" y="4953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0" y="4953000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267200" y="4953000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724400" y="4953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81600" y="4953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67200" y="4495800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181600" y="3581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24400" y="40386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181600" y="4495801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xplosion 1 2"/>
          <p:cNvSpPr/>
          <p:nvPr/>
        </p:nvSpPr>
        <p:spPr>
          <a:xfrm>
            <a:off x="3848100" y="4038601"/>
            <a:ext cx="381000" cy="457200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5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building a Tron AI remember to:</a:t>
            </a:r>
          </a:p>
          <a:p>
            <a:pPr lvl="1"/>
            <a:r>
              <a:rPr lang="en-US" dirty="0" smtClean="0"/>
              <a:t>Stick to one concept</a:t>
            </a:r>
          </a:p>
          <a:p>
            <a:pPr lvl="1"/>
            <a:r>
              <a:rPr lang="en-US" dirty="0" smtClean="0"/>
              <a:t>Make the AI expandable</a:t>
            </a:r>
          </a:p>
          <a:p>
            <a:pPr lvl="1"/>
            <a:r>
              <a:rPr lang="en-US" dirty="0" smtClean="0"/>
              <a:t>Design with the aspects </a:t>
            </a:r>
            <a:r>
              <a:rPr lang="en-US" smtClean="0"/>
              <a:t>of Tron in 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71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Tron AI is harder than expected</a:t>
            </a:r>
          </a:p>
          <a:p>
            <a:r>
              <a:rPr lang="en-US" dirty="0" smtClean="0"/>
              <a:t>A proper navigation technique is a must have</a:t>
            </a:r>
          </a:p>
          <a:p>
            <a:r>
              <a:rPr lang="en-US" dirty="0" smtClean="0"/>
              <a:t>When playing Tron, distance from player is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5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Problem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9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gaming AI</a:t>
            </a:r>
          </a:p>
          <a:p>
            <a:r>
              <a:rPr lang="en-US" dirty="0" smtClean="0"/>
              <a:t>Explore all of the possibilities of Tron AI approaches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7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a Tron AI is surprisingly difficult </a:t>
            </a:r>
          </a:p>
          <a:p>
            <a:r>
              <a:rPr lang="en-US" dirty="0" smtClean="0"/>
              <a:t>There are few calculable ways to win the game</a:t>
            </a:r>
          </a:p>
          <a:p>
            <a:r>
              <a:rPr lang="en-US" dirty="0" smtClean="0"/>
              <a:t>Outcomes are difficult to assign any kind of scoring system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6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must first be defensive</a:t>
            </a:r>
          </a:p>
          <a:p>
            <a:r>
              <a:rPr lang="en-US" dirty="0" smtClean="0"/>
              <a:t>Focus on human error</a:t>
            </a:r>
          </a:p>
          <a:p>
            <a:r>
              <a:rPr lang="en-US" dirty="0" smtClean="0"/>
              <a:t>2 attack types (boxing and cutting off)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1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1785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Using a modified version of </a:t>
            </a:r>
            <a:r>
              <a:rPr lang="en-US" dirty="0" err="1" smtClean="0"/>
              <a:t>Tronament</a:t>
            </a:r>
            <a:endParaRPr lang="en-US" dirty="0" smtClean="0"/>
          </a:p>
          <a:p>
            <a:pPr lvl="1"/>
            <a:r>
              <a:rPr lang="en-US" dirty="0" smtClean="0"/>
              <a:t>Tron game that allows for AI Module plugins.</a:t>
            </a:r>
          </a:p>
          <a:p>
            <a:r>
              <a:rPr lang="en-US" dirty="0" smtClean="0"/>
              <a:t>AI built in JavaScript</a:t>
            </a:r>
          </a:p>
          <a:p>
            <a:r>
              <a:rPr lang="en-US" dirty="0" smtClean="0"/>
              <a:t>Navigated with modified A* search</a:t>
            </a:r>
          </a:p>
          <a:p>
            <a:r>
              <a:rPr lang="en-US" dirty="0" smtClean="0"/>
              <a:t>Master AI to control decision-making based on heuristics from states</a:t>
            </a:r>
          </a:p>
          <a:p>
            <a:r>
              <a:rPr lang="en-US" dirty="0" smtClean="0"/>
              <a:t>3 states</a:t>
            </a:r>
          </a:p>
          <a:p>
            <a:pPr lvl="1"/>
            <a:r>
              <a:rPr lang="en-US" dirty="0" smtClean="0"/>
              <a:t>Chase: tracks down player and mimics movements, wait for an opportunity to cut off the player</a:t>
            </a:r>
          </a:p>
          <a:p>
            <a:pPr lvl="1"/>
            <a:r>
              <a:rPr lang="en-US" dirty="0" smtClean="0"/>
              <a:t>Bail: breaks away from player and moves to least occupied space</a:t>
            </a:r>
          </a:p>
          <a:p>
            <a:pPr lvl="1"/>
            <a:r>
              <a:rPr lang="en-US" dirty="0" smtClean="0"/>
              <a:t>Attack: </a:t>
            </a:r>
          </a:p>
          <a:p>
            <a:pPr lvl="2"/>
            <a:r>
              <a:rPr lang="en-US" dirty="0" smtClean="0"/>
              <a:t>Box in: draws a box around the player, trapping them</a:t>
            </a:r>
          </a:p>
          <a:p>
            <a:pPr lvl="2"/>
            <a:r>
              <a:rPr lang="en-US" dirty="0" smtClean="0"/>
              <a:t>Cut-off: cuts the player off before they can react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38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80510" y="3117273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AI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0510" y="25146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A* </a:t>
            </a:r>
            <a:r>
              <a:rPr lang="en-US" dirty="0" err="1" smtClean="0"/>
              <a:t>Nav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310" y="41910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Chase Agent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28510" y="41910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Bail Agent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1810" y="53340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 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23510" y="53340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Cut Off</a:t>
            </a:r>
            <a:endParaRPr lang="en-US" dirty="0"/>
          </a:p>
        </p:txBody>
      </p:sp>
      <p:cxnSp>
        <p:nvCxnSpPr>
          <p:cNvPr id="12" name="Straight Connector 11"/>
          <p:cNvCxnSpPr>
            <a:stCxn id="4" idx="0"/>
            <a:endCxn id="5" idx="2"/>
          </p:cNvCxnSpPr>
          <p:nvPr/>
        </p:nvCxnSpPr>
        <p:spPr>
          <a:xfrm flipV="1">
            <a:off x="4409210" y="2971800"/>
            <a:ext cx="0" cy="145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2"/>
            <a:endCxn id="7" idx="0"/>
          </p:cNvCxnSpPr>
          <p:nvPr/>
        </p:nvCxnSpPr>
        <p:spPr>
          <a:xfrm rot="5400000">
            <a:off x="2729347" y="2511136"/>
            <a:ext cx="616527" cy="27432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  <a:endCxn id="8" idx="0"/>
          </p:cNvCxnSpPr>
          <p:nvPr/>
        </p:nvCxnSpPr>
        <p:spPr>
          <a:xfrm rot="16200000" flipH="1">
            <a:off x="5624947" y="2358736"/>
            <a:ext cx="616527" cy="30480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9" idx="0"/>
          </p:cNvCxnSpPr>
          <p:nvPr/>
        </p:nvCxnSpPr>
        <p:spPr>
          <a:xfrm rot="16200000" flipH="1">
            <a:off x="2389910" y="4343400"/>
            <a:ext cx="1447800" cy="533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2"/>
            <a:endCxn id="10" idx="0"/>
          </p:cNvCxnSpPr>
          <p:nvPr/>
        </p:nvCxnSpPr>
        <p:spPr>
          <a:xfrm rot="16200000" flipH="1">
            <a:off x="4100947" y="3882736"/>
            <a:ext cx="1759527" cy="11430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09310" y="3605737"/>
            <a:ext cx="209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Distance Based Initiation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9360" y="3609201"/>
            <a:ext cx="209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Distance Based Initiation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551219" y="5791199"/>
            <a:ext cx="209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Reaction Based Initiation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21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chase state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674" r="21467" b="29546"/>
          <a:stretch/>
        </p:blipFill>
        <p:spPr bwMode="auto">
          <a:xfrm>
            <a:off x="381000" y="2362199"/>
            <a:ext cx="8229600" cy="400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0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Based Initiation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57600" y="29718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14800" y="29718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0" y="29718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29718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3429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14800" y="3429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3429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86400" y="3913909"/>
            <a:ext cx="457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57600" y="3886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14800" y="3886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0" y="3886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29200" y="3429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57600" y="4343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14800" y="4343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29200" y="4343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486400" y="29718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57600" y="48006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114800" y="48006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72000" y="4800600"/>
            <a:ext cx="457200" cy="457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029200" y="48006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486400" y="48006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72000" y="4343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86400" y="3429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29200" y="3886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486400" y="4343401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1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387</TotalTime>
  <Words>269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Quotable</vt:lpstr>
      <vt:lpstr>Hammerhead Tron AI</vt:lpstr>
      <vt:lpstr>Outline</vt:lpstr>
      <vt:lpstr>Motivation</vt:lpstr>
      <vt:lpstr>Problem</vt:lpstr>
      <vt:lpstr>Approach</vt:lpstr>
      <vt:lpstr>Implementation</vt:lpstr>
      <vt:lpstr>Overall Structure</vt:lpstr>
      <vt:lpstr>Example of chase state</vt:lpstr>
      <vt:lpstr>Reaction Based Initiation</vt:lpstr>
      <vt:lpstr>Reaction Based Initiation 2</vt:lpstr>
      <vt:lpstr>Reaction Based Initiation 2</vt:lpstr>
      <vt:lpstr>Evaluation</vt:lpstr>
      <vt:lpstr>Conclusion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Hammerhead Tron AI</dc:title>
  <dc:creator>Alex</dc:creator>
  <cp:lastModifiedBy>Alex</cp:lastModifiedBy>
  <cp:revision>19</cp:revision>
  <dcterms:created xsi:type="dcterms:W3CDTF">2015-12-09T22:00:20Z</dcterms:created>
  <dcterms:modified xsi:type="dcterms:W3CDTF">2015-12-10T15:49:51Z</dcterms:modified>
</cp:coreProperties>
</file>