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5" r:id="rId11"/>
    <p:sldId id="266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0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EB2B84-A710-4304-A084-3986FE04F79C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Hammerhead Tron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Laurent, Nick </a:t>
            </a:r>
            <a:r>
              <a:rPr lang="en-US" dirty="0" err="1" smtClean="0"/>
              <a:t>Bolles</a:t>
            </a:r>
            <a:r>
              <a:rPr lang="en-US" dirty="0" smtClean="0"/>
              <a:t>, David Dowling, John Scott</a:t>
            </a:r>
            <a:endParaRPr lang="en-US" dirty="0"/>
          </a:p>
        </p:txBody>
      </p:sp>
      <p:pic>
        <p:nvPicPr>
          <p:cNvPr id="1026" name="Picture 2" descr="http://images.clipartpanda.com/hammerhead-shark-clipart-black-and-white-hammerheadT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210187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Based Initiation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4038599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44958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49530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816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40386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600" y="4495801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72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00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4038599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28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3595254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0" y="403859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52800" y="403859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  <p:bldP spid="35" grpId="0" animBg="1"/>
      <p:bldP spid="35" grpId="1" animBg="1"/>
      <p:bldP spid="37" grpId="0" animBg="1"/>
      <p:bldP spid="39" grpId="0" animBg="1"/>
      <p:bldP spid="39" grpId="1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Based Initiation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4038599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4038600"/>
            <a:ext cx="4572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7200" y="40386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44958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244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49530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7200" y="49530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816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600" y="4495801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xplosion 1 2"/>
          <p:cNvSpPr/>
          <p:nvPr/>
        </p:nvSpPr>
        <p:spPr>
          <a:xfrm>
            <a:off x="3848100" y="4038601"/>
            <a:ext cx="381000" cy="45720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building a Tron AI remember to:</a:t>
            </a:r>
          </a:p>
          <a:p>
            <a:pPr lvl="1"/>
            <a:r>
              <a:rPr lang="en-US" dirty="0" smtClean="0"/>
              <a:t>Stick to one concept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the AI </a:t>
            </a:r>
            <a:r>
              <a:rPr lang="en-US" dirty="0" smtClean="0"/>
              <a:t>expandable</a:t>
            </a:r>
            <a:endParaRPr lang="en-US" dirty="0" smtClean="0"/>
          </a:p>
          <a:p>
            <a:pPr lvl="1"/>
            <a:r>
              <a:rPr lang="en-US" dirty="0" smtClean="0"/>
              <a:t>Design with the aspects of Tron in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Tron AI is harder than </a:t>
            </a:r>
            <a:r>
              <a:rPr lang="en-US" dirty="0" smtClean="0"/>
              <a:t>expected</a:t>
            </a:r>
            <a:endParaRPr lang="en-US" dirty="0" smtClean="0"/>
          </a:p>
          <a:p>
            <a:r>
              <a:rPr lang="en-US" dirty="0" smtClean="0"/>
              <a:t>A proper navigation technique is a must have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playing Tron, distance from player is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5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Implementation and </a:t>
            </a:r>
            <a:r>
              <a:rPr lang="en-US" smtClean="0"/>
              <a:t>Initiation breakdown</a:t>
            </a:r>
            <a:endParaRPr lang="en-US" dirty="0" smtClean="0"/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gaming AI</a:t>
            </a:r>
          </a:p>
          <a:p>
            <a:r>
              <a:rPr lang="en-US" dirty="0" smtClean="0"/>
              <a:t>Explore all of the possibilities of Tron AI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Tron AI is surprisingly difficult </a:t>
            </a:r>
          </a:p>
          <a:p>
            <a:r>
              <a:rPr lang="en-US" dirty="0" smtClean="0"/>
              <a:t>There are few calculable ways to win the game</a:t>
            </a:r>
          </a:p>
          <a:p>
            <a:r>
              <a:rPr lang="en-US" dirty="0" smtClean="0"/>
              <a:t>Outcomes are difficult to assign any kind of scoring system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must first be defensive</a:t>
            </a:r>
          </a:p>
          <a:p>
            <a:r>
              <a:rPr lang="en-US" dirty="0" smtClean="0"/>
              <a:t>Focus on human error</a:t>
            </a:r>
          </a:p>
          <a:p>
            <a:r>
              <a:rPr lang="en-US" dirty="0" smtClean="0"/>
              <a:t>2 attack types (boxing and cutting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78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a modified version of </a:t>
            </a:r>
            <a:r>
              <a:rPr lang="en-US" dirty="0" err="1" smtClean="0"/>
              <a:t>Tronament</a:t>
            </a:r>
            <a:endParaRPr lang="en-US" dirty="0" smtClean="0"/>
          </a:p>
          <a:p>
            <a:pPr lvl="1"/>
            <a:r>
              <a:rPr lang="en-US" dirty="0" smtClean="0"/>
              <a:t>Tron game that allows for AI Module plugins.</a:t>
            </a:r>
          </a:p>
          <a:p>
            <a:r>
              <a:rPr lang="en-US" dirty="0" smtClean="0"/>
              <a:t>AI built in JavaScript</a:t>
            </a:r>
          </a:p>
          <a:p>
            <a:r>
              <a:rPr lang="en-US" dirty="0" smtClean="0"/>
              <a:t>Navigated with modified A* search</a:t>
            </a:r>
          </a:p>
          <a:p>
            <a:r>
              <a:rPr lang="en-US" dirty="0" smtClean="0"/>
              <a:t>Master AI to control decision-making based on heuristics from states</a:t>
            </a:r>
          </a:p>
          <a:p>
            <a:r>
              <a:rPr lang="en-US" dirty="0" smtClean="0"/>
              <a:t>3 states</a:t>
            </a:r>
          </a:p>
          <a:p>
            <a:pPr lvl="1"/>
            <a:r>
              <a:rPr lang="en-US" dirty="0" smtClean="0"/>
              <a:t>Chase: tracks down player and mimics movements, wait for an opportunity to cut off the player</a:t>
            </a:r>
          </a:p>
          <a:p>
            <a:pPr lvl="1"/>
            <a:r>
              <a:rPr lang="en-US" dirty="0" smtClean="0"/>
              <a:t>Bail: breaks away from player and moves to least occupied space</a:t>
            </a:r>
          </a:p>
          <a:p>
            <a:pPr lvl="1"/>
            <a:r>
              <a:rPr lang="en-US" dirty="0" smtClean="0"/>
              <a:t>Attack: </a:t>
            </a:r>
          </a:p>
          <a:p>
            <a:pPr lvl="2"/>
            <a:r>
              <a:rPr lang="en-US" dirty="0" smtClean="0"/>
              <a:t>Box in: draws a box around the player, trapping them</a:t>
            </a:r>
          </a:p>
          <a:p>
            <a:pPr lvl="2"/>
            <a:r>
              <a:rPr lang="en-US" dirty="0" smtClean="0"/>
              <a:t>Cut-off: cuts the player off before they can react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8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0510" y="3117273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0510" y="2514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A*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310" y="4191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Chase Agent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28510" y="4191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Bail Agent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1810" y="5334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23510" y="5334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Cut Off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0"/>
            <a:endCxn id="5" idx="2"/>
          </p:cNvCxnSpPr>
          <p:nvPr/>
        </p:nvCxnSpPr>
        <p:spPr>
          <a:xfrm flipV="1">
            <a:off x="4409210" y="2971800"/>
            <a:ext cx="0" cy="14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2729347" y="2511136"/>
            <a:ext cx="616527" cy="2743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8" idx="0"/>
          </p:cNvCxnSpPr>
          <p:nvPr/>
        </p:nvCxnSpPr>
        <p:spPr>
          <a:xfrm rot="16200000" flipH="1">
            <a:off x="5624947" y="2358736"/>
            <a:ext cx="616527" cy="3048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9" idx="0"/>
          </p:cNvCxnSpPr>
          <p:nvPr/>
        </p:nvCxnSpPr>
        <p:spPr>
          <a:xfrm rot="16200000" flipH="1">
            <a:off x="2389910" y="4343400"/>
            <a:ext cx="1447800" cy="533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10" idx="0"/>
          </p:cNvCxnSpPr>
          <p:nvPr/>
        </p:nvCxnSpPr>
        <p:spPr>
          <a:xfrm rot="16200000" flipH="1">
            <a:off x="4100947" y="3882736"/>
            <a:ext cx="1759527" cy="1143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9310" y="3605737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Based Initiation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9360" y="360920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Based Initiation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551219" y="5791199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Reaction Based Initiation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1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chase state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674" r="21467" b="29546"/>
          <a:stretch/>
        </p:blipFill>
        <p:spPr bwMode="auto">
          <a:xfrm>
            <a:off x="381000" y="2362199"/>
            <a:ext cx="8229600" cy="40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0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Based Initiation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3913909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2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576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48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92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864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576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148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4800600"/>
            <a:ext cx="4572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292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4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20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2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86400" y="4343401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399</TotalTime>
  <Words>272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Hammerhead Tron AI</vt:lpstr>
      <vt:lpstr>Outline</vt:lpstr>
      <vt:lpstr>Motivation</vt:lpstr>
      <vt:lpstr>Problem</vt:lpstr>
      <vt:lpstr>Approach</vt:lpstr>
      <vt:lpstr>Implementation</vt:lpstr>
      <vt:lpstr>Overall Structure</vt:lpstr>
      <vt:lpstr>Example of chase state</vt:lpstr>
      <vt:lpstr>Reaction Based Initiation</vt:lpstr>
      <vt:lpstr>Reaction Based Initiation 2</vt:lpstr>
      <vt:lpstr>Reaction Based Initiation 2</vt:lpstr>
      <vt:lpstr>Evaluation</vt:lpstr>
      <vt:lpstr>Conclusion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Hammerhead Tron AI</dc:title>
  <dc:creator>Alex</dc:creator>
  <cp:lastModifiedBy>Alex</cp:lastModifiedBy>
  <cp:revision>20</cp:revision>
  <dcterms:created xsi:type="dcterms:W3CDTF">2015-12-09T22:00:20Z</dcterms:created>
  <dcterms:modified xsi:type="dcterms:W3CDTF">2015-12-10T17:30:52Z</dcterms:modified>
</cp:coreProperties>
</file>