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9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54DF-5075-419E-90D3-CE9F4346780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5690-D198-4138-8DED-ECEB68A7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8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54DF-5075-419E-90D3-CE9F4346780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5690-D198-4138-8DED-ECEB68A7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7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54DF-5075-419E-90D3-CE9F4346780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5690-D198-4138-8DED-ECEB68A7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8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54DF-5075-419E-90D3-CE9F4346780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5690-D198-4138-8DED-ECEB68A7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54DF-5075-419E-90D3-CE9F4346780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5690-D198-4138-8DED-ECEB68A7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2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54DF-5075-419E-90D3-CE9F4346780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5690-D198-4138-8DED-ECEB68A7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1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54DF-5075-419E-90D3-CE9F4346780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5690-D198-4138-8DED-ECEB68A7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7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54DF-5075-419E-90D3-CE9F4346780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5690-D198-4138-8DED-ECEB68A7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2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54DF-5075-419E-90D3-CE9F4346780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5690-D198-4138-8DED-ECEB68A7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5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54DF-5075-419E-90D3-CE9F4346780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5690-D198-4138-8DED-ECEB68A7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8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54DF-5075-419E-90D3-CE9F4346780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5690-D198-4138-8DED-ECEB68A7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6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554DF-5075-419E-90D3-CE9F4346780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15690-D198-4138-8DED-ECEB68A7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1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990600"/>
            <a:ext cx="7772400" cy="1470025"/>
          </a:xfrm>
        </p:spPr>
        <p:txBody>
          <a:bodyPr/>
          <a:lstStyle/>
          <a:p>
            <a:r>
              <a:rPr lang="en-US" dirty="0" smtClean="0"/>
              <a:t>Server Infrastructure Overview </a:t>
            </a:r>
            <a:endParaRPr lang="en-US" dirty="0"/>
          </a:p>
        </p:txBody>
      </p:sp>
      <p:pic>
        <p:nvPicPr>
          <p:cNvPr id="1028" name="Picture 4" descr="C:\Users\waffles\Desktop\Datab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57400"/>
            <a:ext cx="7010400" cy="420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97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990600"/>
            <a:ext cx="8229600" cy="1143000"/>
          </a:xfrm>
        </p:spPr>
        <p:txBody>
          <a:bodyPr/>
          <a:lstStyle/>
          <a:p>
            <a:r>
              <a:rPr lang="en-US" dirty="0" smtClean="0"/>
              <a:t>Primary Database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905000"/>
            <a:ext cx="8229600" cy="4525963"/>
          </a:xfrm>
        </p:spPr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Xubuntu</a:t>
            </a:r>
            <a:r>
              <a:rPr lang="en-US" dirty="0" smtClean="0"/>
              <a:t> 15.10</a:t>
            </a:r>
          </a:p>
          <a:p>
            <a:r>
              <a:rPr lang="en-US" dirty="0" smtClean="0"/>
              <a:t>Uses MySQL to hold the images</a:t>
            </a:r>
          </a:p>
          <a:p>
            <a:r>
              <a:rPr lang="en-US" dirty="0" smtClean="0"/>
              <a:t>Uses several bash scripts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to process the images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429000"/>
            <a:ext cx="3211551" cy="2394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84728" y="5857475"/>
            <a:ext cx="1919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HP </a:t>
            </a:r>
            <a:r>
              <a:rPr lang="en-US" dirty="0" err="1"/>
              <a:t>ProLiant</a:t>
            </a:r>
            <a:r>
              <a:rPr lang="en-US" dirty="0"/>
              <a:t> DL320</a:t>
            </a:r>
          </a:p>
        </p:txBody>
      </p:sp>
    </p:spTree>
    <p:extLst>
      <p:ext uri="{BB962C8B-B14F-4D97-AF65-F5344CB8AC3E}">
        <p14:creationId xmlns:p14="http://schemas.microsoft.com/office/powerpoint/2010/main" val="121126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450" y="914400"/>
            <a:ext cx="8229600" cy="1143000"/>
          </a:xfrm>
        </p:spPr>
        <p:txBody>
          <a:bodyPr/>
          <a:lstStyle/>
          <a:p>
            <a:r>
              <a:rPr lang="en-US" dirty="0" smtClean="0"/>
              <a:t>Server Side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133600"/>
            <a:ext cx="8229600" cy="4525963"/>
          </a:xfrm>
        </p:spPr>
        <p:txBody>
          <a:bodyPr/>
          <a:lstStyle/>
          <a:p>
            <a:r>
              <a:rPr lang="en-US" dirty="0" smtClean="0"/>
              <a:t>Formats images to a uniform size</a:t>
            </a:r>
          </a:p>
          <a:p>
            <a:r>
              <a:rPr lang="en-US" dirty="0" smtClean="0"/>
              <a:t>Scrapes image metadata </a:t>
            </a:r>
          </a:p>
          <a:p>
            <a:r>
              <a:rPr lang="en-US" dirty="0" smtClean="0"/>
              <a:t>Enforces image naming conventions </a:t>
            </a:r>
          </a:p>
          <a:p>
            <a:r>
              <a:rPr lang="en-US" dirty="0" smtClean="0"/>
              <a:t>Creates a master content list</a:t>
            </a:r>
          </a:p>
          <a:p>
            <a:r>
              <a:rPr lang="en-US" dirty="0" smtClean="0"/>
              <a:t>Passes images to Autodesk 123D Catch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9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/>
          <a:lstStyle/>
          <a:p>
            <a:r>
              <a:rPr lang="en-US" dirty="0" smtClean="0"/>
              <a:t>Autodesk 123D 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209800"/>
            <a:ext cx="8229600" cy="4525963"/>
          </a:xfrm>
        </p:spPr>
        <p:txBody>
          <a:bodyPr/>
          <a:lstStyle/>
          <a:p>
            <a:r>
              <a:rPr lang="en-US" dirty="0" smtClean="0"/>
              <a:t>Creates 3D objects using a large set of images</a:t>
            </a:r>
          </a:p>
          <a:p>
            <a:endParaRPr lang="en-US" dirty="0"/>
          </a:p>
        </p:txBody>
      </p:sp>
      <p:sp>
        <p:nvSpPr>
          <p:cNvPr id="4" name="Webpage"/>
          <p:cNvSpPr>
            <a:spLocks noEditPoints="1" noChangeArrowheads="1"/>
          </p:cNvSpPr>
          <p:nvPr/>
        </p:nvSpPr>
        <p:spPr bwMode="auto">
          <a:xfrm>
            <a:off x="4114800" y="3733800"/>
            <a:ext cx="1352550" cy="1809750"/>
          </a:xfrm>
          <a:custGeom>
            <a:avLst/>
            <a:gdLst>
              <a:gd name="T0" fmla="*/ 5187 w 21600"/>
              <a:gd name="T1" fmla="*/ 21600 h 21600"/>
              <a:gd name="T2" fmla="*/ 0 w 21600"/>
              <a:gd name="T3" fmla="*/ 17509 h 21600"/>
              <a:gd name="T4" fmla="*/ 21600 w 21600"/>
              <a:gd name="T5" fmla="*/ 0 h 21600"/>
              <a:gd name="T6" fmla="*/ 0 w 21600"/>
              <a:gd name="T7" fmla="*/ 0 h 21600"/>
              <a:gd name="T8" fmla="*/ 10800 w 21600"/>
              <a:gd name="T9" fmla="*/ 0 h 21600"/>
              <a:gd name="T10" fmla="*/ 21600 w 21600"/>
              <a:gd name="T11" fmla="*/ 0 h 21600"/>
              <a:gd name="T12" fmla="*/ 21600 w 21600"/>
              <a:gd name="T13" fmla="*/ 10800 h 21600"/>
              <a:gd name="T14" fmla="*/ 21600 w 21600"/>
              <a:gd name="T15" fmla="*/ 21600 h 21600"/>
              <a:gd name="T16" fmla="*/ 10800 w 21600"/>
              <a:gd name="T17" fmla="*/ 21600 h 21600"/>
              <a:gd name="T18" fmla="*/ 0 w 21600"/>
              <a:gd name="T19" fmla="*/ 10800 h 21600"/>
              <a:gd name="T20" fmla="*/ 1955 w 21600"/>
              <a:gd name="T21" fmla="*/ 12829 h 21600"/>
              <a:gd name="T22" fmla="*/ 19814 w 21600"/>
              <a:gd name="T23" fmla="*/ 2074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9184" y="949"/>
                </a:moveTo>
                <a:lnTo>
                  <a:pt x="9758" y="1309"/>
                </a:lnTo>
                <a:lnTo>
                  <a:pt x="11544" y="1292"/>
                </a:lnTo>
                <a:lnTo>
                  <a:pt x="12437" y="1292"/>
                </a:lnTo>
                <a:lnTo>
                  <a:pt x="13414" y="1161"/>
                </a:lnTo>
                <a:lnTo>
                  <a:pt x="13648" y="1243"/>
                </a:lnTo>
                <a:lnTo>
                  <a:pt x="13542" y="1390"/>
                </a:lnTo>
                <a:lnTo>
                  <a:pt x="13967" y="1849"/>
                </a:lnTo>
                <a:lnTo>
                  <a:pt x="14562" y="2520"/>
                </a:lnTo>
                <a:lnTo>
                  <a:pt x="14669" y="3223"/>
                </a:lnTo>
                <a:lnTo>
                  <a:pt x="14796" y="3518"/>
                </a:lnTo>
                <a:lnTo>
                  <a:pt x="15264" y="3665"/>
                </a:lnTo>
                <a:lnTo>
                  <a:pt x="15753" y="3518"/>
                </a:lnTo>
                <a:lnTo>
                  <a:pt x="15902" y="2978"/>
                </a:lnTo>
                <a:lnTo>
                  <a:pt x="16008" y="2323"/>
                </a:lnTo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5591" y="10620"/>
                </a:moveTo>
                <a:lnTo>
                  <a:pt x="6122" y="10996"/>
                </a:lnTo>
                <a:lnTo>
                  <a:pt x="6696" y="11340"/>
                </a:lnTo>
                <a:lnTo>
                  <a:pt x="7313" y="11618"/>
                </a:lnTo>
                <a:lnTo>
                  <a:pt x="7972" y="11863"/>
                </a:lnTo>
                <a:lnTo>
                  <a:pt x="8652" y="12060"/>
                </a:lnTo>
                <a:lnTo>
                  <a:pt x="9396" y="12190"/>
                </a:lnTo>
                <a:lnTo>
                  <a:pt x="10119" y="12272"/>
                </a:lnTo>
                <a:lnTo>
                  <a:pt x="10906" y="12305"/>
                </a:lnTo>
                <a:lnTo>
                  <a:pt x="11650" y="12272"/>
                </a:lnTo>
                <a:lnTo>
                  <a:pt x="12373" y="12190"/>
                </a:lnTo>
                <a:lnTo>
                  <a:pt x="13117" y="12060"/>
                </a:lnTo>
                <a:lnTo>
                  <a:pt x="13797" y="11863"/>
                </a:lnTo>
                <a:lnTo>
                  <a:pt x="14456" y="11618"/>
                </a:lnTo>
                <a:lnTo>
                  <a:pt x="15073" y="11340"/>
                </a:lnTo>
                <a:lnTo>
                  <a:pt x="15647" y="11029"/>
                </a:lnTo>
                <a:lnTo>
                  <a:pt x="16178" y="10652"/>
                </a:lnTo>
                <a:lnTo>
                  <a:pt x="16667" y="10243"/>
                </a:lnTo>
                <a:lnTo>
                  <a:pt x="17071" y="9801"/>
                </a:lnTo>
                <a:lnTo>
                  <a:pt x="17475" y="9327"/>
                </a:lnTo>
                <a:lnTo>
                  <a:pt x="17815" y="8820"/>
                </a:lnTo>
                <a:lnTo>
                  <a:pt x="18049" y="8296"/>
                </a:lnTo>
                <a:lnTo>
                  <a:pt x="18262" y="7723"/>
                </a:lnTo>
                <a:lnTo>
                  <a:pt x="18347" y="7134"/>
                </a:lnTo>
                <a:lnTo>
                  <a:pt x="18389" y="6561"/>
                </a:lnTo>
                <a:lnTo>
                  <a:pt x="18347" y="5956"/>
                </a:lnTo>
                <a:lnTo>
                  <a:pt x="18262" y="5400"/>
                </a:lnTo>
                <a:lnTo>
                  <a:pt x="18049" y="4827"/>
                </a:lnTo>
                <a:lnTo>
                  <a:pt x="17815" y="4303"/>
                </a:lnTo>
                <a:lnTo>
                  <a:pt x="17475" y="3796"/>
                </a:lnTo>
                <a:lnTo>
                  <a:pt x="17114" y="3321"/>
                </a:lnTo>
                <a:lnTo>
                  <a:pt x="16710" y="2880"/>
                </a:lnTo>
                <a:lnTo>
                  <a:pt x="16221" y="2470"/>
                </a:lnTo>
                <a:lnTo>
                  <a:pt x="15689" y="2094"/>
                </a:lnTo>
                <a:lnTo>
                  <a:pt x="15115" y="1750"/>
                </a:lnTo>
                <a:lnTo>
                  <a:pt x="14499" y="1472"/>
                </a:lnTo>
                <a:lnTo>
                  <a:pt x="13797" y="1227"/>
                </a:lnTo>
                <a:lnTo>
                  <a:pt x="13117" y="1030"/>
                </a:lnTo>
                <a:lnTo>
                  <a:pt x="12415" y="883"/>
                </a:lnTo>
                <a:lnTo>
                  <a:pt x="11650" y="818"/>
                </a:lnTo>
                <a:lnTo>
                  <a:pt x="10906" y="785"/>
                </a:lnTo>
                <a:lnTo>
                  <a:pt x="10119" y="818"/>
                </a:lnTo>
                <a:lnTo>
                  <a:pt x="9396" y="883"/>
                </a:lnTo>
                <a:lnTo>
                  <a:pt x="8652" y="1030"/>
                </a:lnTo>
                <a:lnTo>
                  <a:pt x="8014" y="1227"/>
                </a:lnTo>
                <a:lnTo>
                  <a:pt x="7355" y="1440"/>
                </a:lnTo>
                <a:lnTo>
                  <a:pt x="6739" y="1750"/>
                </a:lnTo>
                <a:lnTo>
                  <a:pt x="6122" y="2061"/>
                </a:lnTo>
                <a:lnTo>
                  <a:pt x="5591" y="2438"/>
                </a:lnTo>
                <a:lnTo>
                  <a:pt x="5102" y="2847"/>
                </a:lnTo>
                <a:lnTo>
                  <a:pt x="4698" y="3289"/>
                </a:lnTo>
                <a:lnTo>
                  <a:pt x="4294" y="3763"/>
                </a:lnTo>
                <a:lnTo>
                  <a:pt x="3996" y="4270"/>
                </a:lnTo>
                <a:lnTo>
                  <a:pt x="3720" y="4794"/>
                </a:lnTo>
                <a:lnTo>
                  <a:pt x="3550" y="5367"/>
                </a:lnTo>
                <a:lnTo>
                  <a:pt x="3422" y="5956"/>
                </a:lnTo>
                <a:lnTo>
                  <a:pt x="3380" y="6561"/>
                </a:lnTo>
                <a:lnTo>
                  <a:pt x="3422" y="7134"/>
                </a:lnTo>
                <a:lnTo>
                  <a:pt x="3550" y="7690"/>
                </a:lnTo>
                <a:lnTo>
                  <a:pt x="3720" y="8263"/>
                </a:lnTo>
                <a:lnTo>
                  <a:pt x="3954" y="8787"/>
                </a:lnTo>
                <a:lnTo>
                  <a:pt x="4294" y="9294"/>
                </a:lnTo>
                <a:lnTo>
                  <a:pt x="4655" y="9769"/>
                </a:lnTo>
                <a:lnTo>
                  <a:pt x="5102" y="10210"/>
                </a:lnTo>
                <a:lnTo>
                  <a:pt x="5591" y="10620"/>
                </a:lnTo>
                <a:close/>
              </a:path>
              <a:path w="21600" h="21600" extrusionOk="0">
                <a:moveTo>
                  <a:pt x="3401" y="6021"/>
                </a:moveTo>
                <a:lnTo>
                  <a:pt x="4039" y="5530"/>
                </a:lnTo>
                <a:lnTo>
                  <a:pt x="4294" y="4892"/>
                </a:lnTo>
                <a:lnTo>
                  <a:pt x="4677" y="4156"/>
                </a:lnTo>
                <a:lnTo>
                  <a:pt x="5166" y="3763"/>
                </a:lnTo>
                <a:lnTo>
                  <a:pt x="5378" y="3354"/>
                </a:lnTo>
                <a:lnTo>
                  <a:pt x="5293" y="2732"/>
                </a:lnTo>
                <a:moveTo>
                  <a:pt x="3507" y="7380"/>
                </a:moveTo>
                <a:lnTo>
                  <a:pt x="3890" y="7200"/>
                </a:lnTo>
                <a:lnTo>
                  <a:pt x="4103" y="7249"/>
                </a:lnTo>
                <a:lnTo>
                  <a:pt x="4400" y="7527"/>
                </a:lnTo>
                <a:lnTo>
                  <a:pt x="4719" y="7674"/>
                </a:lnTo>
                <a:lnTo>
                  <a:pt x="5293" y="7641"/>
                </a:lnTo>
                <a:lnTo>
                  <a:pt x="5740" y="7543"/>
                </a:lnTo>
                <a:lnTo>
                  <a:pt x="6144" y="7543"/>
                </a:lnTo>
                <a:lnTo>
                  <a:pt x="6526" y="7821"/>
                </a:lnTo>
                <a:lnTo>
                  <a:pt x="6569" y="8312"/>
                </a:lnTo>
                <a:lnTo>
                  <a:pt x="6059" y="8852"/>
                </a:lnTo>
                <a:lnTo>
                  <a:pt x="5803" y="8967"/>
                </a:lnTo>
                <a:lnTo>
                  <a:pt x="5803" y="9147"/>
                </a:lnTo>
                <a:lnTo>
                  <a:pt x="5421" y="9294"/>
                </a:lnTo>
                <a:lnTo>
                  <a:pt x="4868" y="9163"/>
                </a:lnTo>
                <a:lnTo>
                  <a:pt x="4337" y="9049"/>
                </a:lnTo>
                <a:lnTo>
                  <a:pt x="4081" y="9000"/>
                </a:lnTo>
                <a:moveTo>
                  <a:pt x="14988" y="11372"/>
                </a:moveTo>
                <a:lnTo>
                  <a:pt x="15115" y="10865"/>
                </a:lnTo>
                <a:lnTo>
                  <a:pt x="16072" y="10096"/>
                </a:lnTo>
                <a:lnTo>
                  <a:pt x="16455" y="9605"/>
                </a:lnTo>
                <a:lnTo>
                  <a:pt x="16455" y="8329"/>
                </a:lnTo>
                <a:lnTo>
                  <a:pt x="17156" y="7969"/>
                </a:lnTo>
                <a:lnTo>
                  <a:pt x="17879" y="7870"/>
                </a:lnTo>
                <a:lnTo>
                  <a:pt x="18177" y="7821"/>
                </a:lnTo>
                <a:moveTo>
                  <a:pt x="18368" y="6840"/>
                </a:moveTo>
                <a:lnTo>
                  <a:pt x="18049" y="6610"/>
                </a:lnTo>
                <a:lnTo>
                  <a:pt x="17411" y="6512"/>
                </a:lnTo>
                <a:lnTo>
                  <a:pt x="16859" y="6545"/>
                </a:lnTo>
                <a:lnTo>
                  <a:pt x="16603" y="6201"/>
                </a:lnTo>
                <a:lnTo>
                  <a:pt x="16731" y="5874"/>
                </a:lnTo>
                <a:lnTo>
                  <a:pt x="17241" y="5465"/>
                </a:lnTo>
                <a:lnTo>
                  <a:pt x="17858" y="5236"/>
                </a:lnTo>
                <a:lnTo>
                  <a:pt x="18007" y="5089"/>
                </a:lnTo>
                <a:lnTo>
                  <a:pt x="18049" y="4892"/>
                </a:lnTo>
                <a:moveTo>
                  <a:pt x="8100" y="1260"/>
                </a:moveTo>
                <a:cubicBezTo>
                  <a:pt x="8333" y="1276"/>
                  <a:pt x="8206" y="1554"/>
                  <a:pt x="8695" y="1652"/>
                </a:cubicBezTo>
                <a:cubicBezTo>
                  <a:pt x="9184" y="1750"/>
                  <a:pt x="10481" y="1685"/>
                  <a:pt x="10991" y="1881"/>
                </a:cubicBezTo>
                <a:cubicBezTo>
                  <a:pt x="11501" y="2078"/>
                  <a:pt x="11629" y="2503"/>
                  <a:pt x="11799" y="2830"/>
                </a:cubicBezTo>
                <a:cubicBezTo>
                  <a:pt x="11969" y="3158"/>
                  <a:pt x="11905" y="3910"/>
                  <a:pt x="12054" y="3894"/>
                </a:cubicBezTo>
                <a:cubicBezTo>
                  <a:pt x="12203" y="3878"/>
                  <a:pt x="12351" y="2880"/>
                  <a:pt x="12649" y="2683"/>
                </a:cubicBezTo>
                <a:cubicBezTo>
                  <a:pt x="12947" y="2487"/>
                  <a:pt x="13670" y="2536"/>
                  <a:pt x="13840" y="2683"/>
                </a:cubicBezTo>
                <a:cubicBezTo>
                  <a:pt x="14010" y="2830"/>
                  <a:pt x="13733" y="3370"/>
                  <a:pt x="13648" y="3616"/>
                </a:cubicBezTo>
                <a:cubicBezTo>
                  <a:pt x="13563" y="3861"/>
                  <a:pt x="13457" y="4058"/>
                  <a:pt x="13351" y="4156"/>
                </a:cubicBezTo>
                <a:cubicBezTo>
                  <a:pt x="13244" y="4254"/>
                  <a:pt x="13096" y="4221"/>
                  <a:pt x="12947" y="4254"/>
                </a:cubicBezTo>
                <a:cubicBezTo>
                  <a:pt x="12777" y="4303"/>
                  <a:pt x="12585" y="4369"/>
                  <a:pt x="12394" y="4401"/>
                </a:cubicBezTo>
                <a:cubicBezTo>
                  <a:pt x="12139" y="4500"/>
                  <a:pt x="12054" y="4614"/>
                  <a:pt x="11862" y="4647"/>
                </a:cubicBezTo>
                <a:cubicBezTo>
                  <a:pt x="11650" y="4761"/>
                  <a:pt x="11671" y="4680"/>
                  <a:pt x="11437" y="4778"/>
                </a:cubicBezTo>
                <a:cubicBezTo>
                  <a:pt x="11352" y="4827"/>
                  <a:pt x="11225" y="4974"/>
                  <a:pt x="11246" y="5072"/>
                </a:cubicBezTo>
                <a:cubicBezTo>
                  <a:pt x="11225" y="5154"/>
                  <a:pt x="11267" y="5220"/>
                  <a:pt x="11310" y="5269"/>
                </a:cubicBezTo>
                <a:cubicBezTo>
                  <a:pt x="11352" y="5318"/>
                  <a:pt x="11480" y="5383"/>
                  <a:pt x="11565" y="5416"/>
                </a:cubicBezTo>
                <a:cubicBezTo>
                  <a:pt x="11629" y="5400"/>
                  <a:pt x="11820" y="5465"/>
                  <a:pt x="11862" y="5432"/>
                </a:cubicBezTo>
                <a:cubicBezTo>
                  <a:pt x="11905" y="5416"/>
                  <a:pt x="11926" y="5269"/>
                  <a:pt x="11884" y="5236"/>
                </a:cubicBezTo>
                <a:cubicBezTo>
                  <a:pt x="11841" y="5203"/>
                  <a:pt x="11629" y="5269"/>
                  <a:pt x="11565" y="5220"/>
                </a:cubicBezTo>
                <a:cubicBezTo>
                  <a:pt x="11480" y="5187"/>
                  <a:pt x="11459" y="5040"/>
                  <a:pt x="11480" y="4974"/>
                </a:cubicBezTo>
                <a:cubicBezTo>
                  <a:pt x="11501" y="4909"/>
                  <a:pt x="11607" y="4860"/>
                  <a:pt x="11692" y="4843"/>
                </a:cubicBezTo>
                <a:cubicBezTo>
                  <a:pt x="11905" y="4876"/>
                  <a:pt x="11820" y="4876"/>
                  <a:pt x="12054" y="4876"/>
                </a:cubicBezTo>
                <a:cubicBezTo>
                  <a:pt x="12075" y="5040"/>
                  <a:pt x="12096" y="5269"/>
                  <a:pt x="12139" y="5416"/>
                </a:cubicBezTo>
                <a:cubicBezTo>
                  <a:pt x="12160" y="5465"/>
                  <a:pt x="12330" y="5465"/>
                  <a:pt x="12373" y="5416"/>
                </a:cubicBezTo>
                <a:cubicBezTo>
                  <a:pt x="12415" y="5367"/>
                  <a:pt x="12330" y="4974"/>
                  <a:pt x="12394" y="4892"/>
                </a:cubicBezTo>
                <a:cubicBezTo>
                  <a:pt x="12458" y="4810"/>
                  <a:pt x="12692" y="4925"/>
                  <a:pt x="12755" y="4892"/>
                </a:cubicBezTo>
                <a:cubicBezTo>
                  <a:pt x="12798" y="4860"/>
                  <a:pt x="12840" y="4761"/>
                  <a:pt x="12755" y="4729"/>
                </a:cubicBezTo>
                <a:cubicBezTo>
                  <a:pt x="12670" y="4696"/>
                  <a:pt x="12118" y="4745"/>
                  <a:pt x="12203" y="4696"/>
                </a:cubicBezTo>
                <a:cubicBezTo>
                  <a:pt x="12543" y="4549"/>
                  <a:pt x="12819" y="4434"/>
                  <a:pt x="13266" y="4401"/>
                </a:cubicBezTo>
                <a:cubicBezTo>
                  <a:pt x="13436" y="4385"/>
                  <a:pt x="13585" y="4500"/>
                  <a:pt x="13776" y="4532"/>
                </a:cubicBezTo>
                <a:cubicBezTo>
                  <a:pt x="13967" y="4630"/>
                  <a:pt x="13861" y="4843"/>
                  <a:pt x="13712" y="4925"/>
                </a:cubicBezTo>
                <a:cubicBezTo>
                  <a:pt x="13648" y="5023"/>
                  <a:pt x="13521" y="5121"/>
                  <a:pt x="13414" y="5187"/>
                </a:cubicBezTo>
                <a:cubicBezTo>
                  <a:pt x="13351" y="5285"/>
                  <a:pt x="13287" y="5334"/>
                  <a:pt x="13159" y="5383"/>
                </a:cubicBezTo>
                <a:cubicBezTo>
                  <a:pt x="13117" y="5563"/>
                  <a:pt x="12862" y="5743"/>
                  <a:pt x="12649" y="5809"/>
                </a:cubicBezTo>
                <a:cubicBezTo>
                  <a:pt x="12543" y="5907"/>
                  <a:pt x="12437" y="5940"/>
                  <a:pt x="12309" y="6005"/>
                </a:cubicBezTo>
                <a:cubicBezTo>
                  <a:pt x="12245" y="6120"/>
                  <a:pt x="12139" y="6185"/>
                  <a:pt x="12075" y="6300"/>
                </a:cubicBezTo>
                <a:cubicBezTo>
                  <a:pt x="12118" y="6561"/>
                  <a:pt x="12075" y="6643"/>
                  <a:pt x="12373" y="6741"/>
                </a:cubicBezTo>
                <a:cubicBezTo>
                  <a:pt x="12500" y="6840"/>
                  <a:pt x="12522" y="6970"/>
                  <a:pt x="12330" y="7036"/>
                </a:cubicBezTo>
                <a:cubicBezTo>
                  <a:pt x="12011" y="6987"/>
                  <a:pt x="12033" y="6823"/>
                  <a:pt x="11799" y="6692"/>
                </a:cubicBezTo>
                <a:cubicBezTo>
                  <a:pt x="11714" y="6529"/>
                  <a:pt x="11459" y="6430"/>
                  <a:pt x="11246" y="6398"/>
                </a:cubicBezTo>
                <a:cubicBezTo>
                  <a:pt x="11076" y="6332"/>
                  <a:pt x="11182" y="6365"/>
                  <a:pt x="10906" y="6365"/>
                </a:cubicBezTo>
                <a:cubicBezTo>
                  <a:pt x="10608" y="6512"/>
                  <a:pt x="10544" y="7347"/>
                  <a:pt x="11246" y="7478"/>
                </a:cubicBezTo>
                <a:cubicBezTo>
                  <a:pt x="12394" y="7429"/>
                  <a:pt x="13329" y="7772"/>
                  <a:pt x="13733" y="7985"/>
                </a:cubicBezTo>
                <a:cubicBezTo>
                  <a:pt x="13840" y="8410"/>
                  <a:pt x="13329" y="8901"/>
                  <a:pt x="12500" y="9343"/>
                </a:cubicBezTo>
                <a:cubicBezTo>
                  <a:pt x="11629" y="9736"/>
                  <a:pt x="11480" y="10194"/>
                  <a:pt x="11246" y="10980"/>
                </a:cubicBezTo>
                <a:cubicBezTo>
                  <a:pt x="10991" y="11372"/>
                  <a:pt x="10481" y="10930"/>
                  <a:pt x="10289" y="10096"/>
                </a:cubicBezTo>
                <a:cubicBezTo>
                  <a:pt x="10140" y="9196"/>
                  <a:pt x="9907" y="8165"/>
                  <a:pt x="10459" y="7576"/>
                </a:cubicBezTo>
                <a:cubicBezTo>
                  <a:pt x="9375" y="6790"/>
                  <a:pt x="9269" y="6070"/>
                  <a:pt x="9056" y="6218"/>
                </a:cubicBezTo>
                <a:cubicBezTo>
                  <a:pt x="9205" y="6987"/>
                  <a:pt x="8929" y="6660"/>
                  <a:pt x="8737" y="6021"/>
                </a:cubicBezTo>
                <a:cubicBezTo>
                  <a:pt x="8822" y="5023"/>
                  <a:pt x="8610" y="4385"/>
                  <a:pt x="8440" y="3550"/>
                </a:cubicBezTo>
                <a:lnTo>
                  <a:pt x="7844" y="2290"/>
                </a:lnTo>
                <a:lnTo>
                  <a:pt x="6654" y="1849"/>
                </a:lnTo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05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:\Users\waffles\Desktop\Databas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755037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42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8200"/>
            <a:ext cx="8229600" cy="1143000"/>
          </a:xfrm>
        </p:spPr>
        <p:txBody>
          <a:bodyPr/>
          <a:lstStyle/>
          <a:p>
            <a:r>
              <a:rPr lang="en-US" dirty="0" smtClean="0"/>
              <a:t>Webserver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760924"/>
            <a:ext cx="8229600" cy="4525963"/>
          </a:xfrm>
        </p:spPr>
        <p:txBody>
          <a:bodyPr/>
          <a:lstStyle/>
          <a:p>
            <a:r>
              <a:rPr lang="en-US" dirty="0" smtClean="0"/>
              <a:t>Need data</a:t>
            </a:r>
          </a:p>
          <a:p>
            <a:r>
              <a:rPr lang="en-US" dirty="0" smtClean="0"/>
              <a:t>Need data</a:t>
            </a:r>
          </a:p>
          <a:p>
            <a:r>
              <a:rPr lang="en-US" dirty="0" smtClean="0"/>
              <a:t>Need data</a:t>
            </a:r>
            <a:endParaRPr lang="en-US" dirty="0"/>
          </a:p>
        </p:txBody>
      </p:sp>
      <p:pic>
        <p:nvPicPr>
          <p:cNvPr id="5122" name="Picture 2" descr="C:\Users\waffles\Desktop\Serv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320" y="3842657"/>
            <a:ext cx="4390674" cy="248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72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38200"/>
            <a:ext cx="8229600" cy="1143000"/>
          </a:xfrm>
        </p:spPr>
        <p:txBody>
          <a:bodyPr/>
          <a:lstStyle/>
          <a:p>
            <a:r>
              <a:rPr lang="en-US" dirty="0" smtClean="0"/>
              <a:t>Analytical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33600"/>
            <a:ext cx="8229600" cy="4525963"/>
          </a:xfrm>
        </p:spPr>
        <p:txBody>
          <a:bodyPr/>
          <a:lstStyle/>
          <a:p>
            <a:r>
              <a:rPr lang="en-US" dirty="0" smtClean="0"/>
              <a:t>Using data both from the drone’s flight path and from the phone we can run high level analytics. </a:t>
            </a:r>
          </a:p>
          <a:p>
            <a:r>
              <a:rPr lang="en-US" dirty="0" smtClean="0"/>
              <a:t>Average speed, estimated distance between images, GPS information</a:t>
            </a:r>
          </a:p>
          <a:p>
            <a:r>
              <a:rPr lang="en-US" dirty="0" smtClean="0"/>
              <a:t>Could be compiled into an automated report to emailed after each flight  </a:t>
            </a:r>
          </a:p>
        </p:txBody>
      </p:sp>
    </p:spTree>
    <p:extLst>
      <p:ext uri="{BB962C8B-B14F-4D97-AF65-F5344CB8AC3E}">
        <p14:creationId xmlns:p14="http://schemas.microsoft.com/office/powerpoint/2010/main" val="2443379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2895600"/>
            <a:ext cx="8229600" cy="4525963"/>
          </a:xfrm>
        </p:spPr>
        <p:txBody>
          <a:bodyPr/>
          <a:lstStyle/>
          <a:p>
            <a:r>
              <a:rPr lang="en-US" dirty="0" smtClean="0"/>
              <a:t>Image of website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722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90600"/>
            <a:ext cx="8229600" cy="1143000"/>
          </a:xfrm>
        </p:spPr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32037"/>
            <a:ext cx="8229600" cy="4525963"/>
          </a:xfrm>
        </p:spPr>
        <p:txBody>
          <a:bodyPr/>
          <a:lstStyle/>
          <a:p>
            <a:r>
              <a:rPr lang="en-US" dirty="0" err="1" smtClean="0"/>
              <a:t>Asd</a:t>
            </a:r>
            <a:endParaRPr lang="en-US" dirty="0" smtClean="0"/>
          </a:p>
          <a:p>
            <a:r>
              <a:rPr lang="en-US" dirty="0" err="1" smtClean="0"/>
              <a:t>Sdf</a:t>
            </a:r>
            <a:endParaRPr lang="en-US" dirty="0" smtClean="0"/>
          </a:p>
          <a:p>
            <a:r>
              <a:rPr lang="en-US" dirty="0" err="1" smtClean="0"/>
              <a:t>Sdf</a:t>
            </a:r>
            <a:endParaRPr lang="en-US" dirty="0" smtClean="0"/>
          </a:p>
          <a:p>
            <a:r>
              <a:rPr lang="en-US" dirty="0" err="1" smtClean="0"/>
              <a:t>Sdf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50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121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Server Infrastructure Overview </vt:lpstr>
      <vt:lpstr>Primary Database Server</vt:lpstr>
      <vt:lpstr>Server Side Code</vt:lpstr>
      <vt:lpstr>Autodesk 123D Catch</vt:lpstr>
      <vt:lpstr>PowerPoint Presentation</vt:lpstr>
      <vt:lpstr>Webserver</vt:lpstr>
      <vt:lpstr>Analytical Information</vt:lpstr>
      <vt:lpstr>PowerPoint Presentation</vt:lpstr>
      <vt:lpstr>Future Improvements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waffles</dc:creator>
  <cp:lastModifiedBy>waffles</cp:lastModifiedBy>
  <cp:revision>7</cp:revision>
  <dcterms:created xsi:type="dcterms:W3CDTF">2016-04-05T00:29:39Z</dcterms:created>
  <dcterms:modified xsi:type="dcterms:W3CDTF">2016-04-05T02:34:15Z</dcterms:modified>
</cp:coreProperties>
</file>