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27760" y="447675"/>
            <a:ext cx="151511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社区模块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9325" y="1556385"/>
            <a:ext cx="445770" cy="114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发布动态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62430" y="1556385"/>
            <a:ext cx="445770" cy="114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查询动态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11730" y="1556385"/>
            <a:ext cx="445770" cy="114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点赞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21990" y="1556385"/>
            <a:ext cx="445770" cy="114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评论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4005" y="1556385"/>
            <a:ext cx="445770" cy="114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转发</a:t>
            </a:r>
            <a:endParaRPr lang="zh-CN" altLang="en-US"/>
          </a:p>
        </p:txBody>
      </p:sp>
      <p:cxnSp>
        <p:nvCxnSpPr>
          <p:cNvPr id="11" name="肘形连接符 10"/>
          <p:cNvCxnSpPr>
            <a:stCxn id="4" idx="2"/>
            <a:endCxn id="10" idx="0"/>
          </p:cNvCxnSpPr>
          <p:nvPr/>
        </p:nvCxnSpPr>
        <p:spPr>
          <a:xfrm rot="5400000">
            <a:off x="899160" y="570230"/>
            <a:ext cx="603885" cy="1368425"/>
          </a:xfrm>
          <a:prstGeom prst="bentConnector3">
            <a:avLst>
              <a:gd name="adj1" fmla="val 50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6" idx="0"/>
          </p:cNvCxnSpPr>
          <p:nvPr/>
        </p:nvCxnSpPr>
        <p:spPr>
          <a:xfrm rot="5400000">
            <a:off x="1226820" y="897890"/>
            <a:ext cx="603885" cy="713105"/>
          </a:xfrm>
          <a:prstGeom prst="bentConnector3">
            <a:avLst>
              <a:gd name="adj1" fmla="val 50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2"/>
            <a:endCxn id="7" idx="0"/>
          </p:cNvCxnSpPr>
          <p:nvPr/>
        </p:nvCxnSpPr>
        <p:spPr>
          <a:xfrm rot="5400000">
            <a:off x="1583373" y="1254443"/>
            <a:ext cx="60388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2"/>
            <a:endCxn id="8" idx="0"/>
          </p:cNvCxnSpPr>
          <p:nvPr/>
        </p:nvCxnSpPr>
        <p:spPr>
          <a:xfrm rot="5400000" flipV="1">
            <a:off x="1958023" y="879793"/>
            <a:ext cx="603885" cy="749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2"/>
            <a:endCxn id="9" idx="0"/>
          </p:cNvCxnSpPr>
          <p:nvPr/>
        </p:nvCxnSpPr>
        <p:spPr>
          <a:xfrm rot="5400000" flipV="1">
            <a:off x="2363153" y="474663"/>
            <a:ext cx="603885" cy="15595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70115" y="376555"/>
            <a:ext cx="20161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艺术品展示区模块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79715" y="1484630"/>
            <a:ext cx="1158875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浏览艺术品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236970" y="1484630"/>
            <a:ext cx="1268095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卖家</a:t>
            </a:r>
            <a:endParaRPr lang="zh-CN" altLang="en-US"/>
          </a:p>
          <a:p>
            <a:pPr algn="ctr"/>
            <a:r>
              <a:rPr lang="zh-CN" altLang="en-US"/>
              <a:t>身份确认</a:t>
            </a:r>
            <a:endParaRPr lang="zh-CN" altLang="en-US"/>
          </a:p>
        </p:txBody>
      </p:sp>
      <p:cxnSp>
        <p:nvCxnSpPr>
          <p:cNvPr id="23" name="肘形连接符 22"/>
          <p:cNvCxnSpPr>
            <a:stCxn id="17" idx="2"/>
            <a:endCxn id="22" idx="0"/>
          </p:cNvCxnSpPr>
          <p:nvPr/>
        </p:nvCxnSpPr>
        <p:spPr>
          <a:xfrm rot="5400000">
            <a:off x="7273290" y="479425"/>
            <a:ext cx="603250" cy="14071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7" idx="2"/>
            <a:endCxn id="18" idx="0"/>
          </p:cNvCxnSpPr>
          <p:nvPr/>
        </p:nvCxnSpPr>
        <p:spPr>
          <a:xfrm rot="5400000" flipV="1">
            <a:off x="8067358" y="1092518"/>
            <a:ext cx="603250" cy="180975"/>
          </a:xfrm>
          <a:prstGeom prst="bentConnector3">
            <a:avLst>
              <a:gd name="adj1" fmla="val 49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127760" y="3673475"/>
            <a:ext cx="20161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艺术品交易模块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787525" y="4782185"/>
            <a:ext cx="445770" cy="166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联系艺术家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698115" y="4782185"/>
            <a:ext cx="445770" cy="166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选择支付方式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19100" y="4782185"/>
            <a:ext cx="1049655" cy="166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浏览艺术品展示区模块进行下单</a:t>
            </a:r>
            <a:endParaRPr lang="zh-CN" altLang="en-US"/>
          </a:p>
        </p:txBody>
      </p:sp>
      <p:cxnSp>
        <p:nvCxnSpPr>
          <p:cNvPr id="34" name="肘形连接符 33"/>
          <p:cNvCxnSpPr>
            <a:stCxn id="28" idx="2"/>
            <a:endCxn id="33" idx="0"/>
          </p:cNvCxnSpPr>
          <p:nvPr/>
        </p:nvCxnSpPr>
        <p:spPr>
          <a:xfrm rot="5400000">
            <a:off x="1238250" y="3884295"/>
            <a:ext cx="603885" cy="1191895"/>
          </a:xfrm>
          <a:prstGeom prst="bentConnector3">
            <a:avLst>
              <a:gd name="adj1" fmla="val 50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30" idx="0"/>
          </p:cNvCxnSpPr>
          <p:nvPr/>
        </p:nvCxnSpPr>
        <p:spPr>
          <a:xfrm rot="5400000">
            <a:off x="1771333" y="4417378"/>
            <a:ext cx="603885" cy="1257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8" idx="2"/>
            <a:endCxn id="32" idx="0"/>
          </p:cNvCxnSpPr>
          <p:nvPr/>
        </p:nvCxnSpPr>
        <p:spPr>
          <a:xfrm rot="5400000" flipV="1">
            <a:off x="2226628" y="4087813"/>
            <a:ext cx="603885" cy="784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066155" y="2406015"/>
            <a:ext cx="445770" cy="19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上架艺术品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871335" y="2406015"/>
            <a:ext cx="445770" cy="192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编辑艺术品信息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443720" y="1484630"/>
            <a:ext cx="1158875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联系艺术家</a:t>
            </a:r>
            <a:endParaRPr lang="zh-CN" altLang="en-US"/>
          </a:p>
        </p:txBody>
      </p:sp>
      <p:cxnSp>
        <p:nvCxnSpPr>
          <p:cNvPr id="46" name="肘形连接符 45"/>
          <p:cNvCxnSpPr>
            <a:stCxn id="17" idx="2"/>
            <a:endCxn id="42" idx="0"/>
          </p:cNvCxnSpPr>
          <p:nvPr/>
        </p:nvCxnSpPr>
        <p:spPr>
          <a:xfrm rot="5400000" flipV="1">
            <a:off x="8849360" y="310515"/>
            <a:ext cx="603250" cy="17449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2" idx="2"/>
            <a:endCxn id="40" idx="0"/>
          </p:cNvCxnSpPr>
          <p:nvPr/>
        </p:nvCxnSpPr>
        <p:spPr>
          <a:xfrm rot="5400000">
            <a:off x="6416040" y="1950720"/>
            <a:ext cx="327660" cy="582295"/>
          </a:xfrm>
          <a:prstGeom prst="bentConnector3">
            <a:avLst>
              <a:gd name="adj1" fmla="val 499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2" idx="2"/>
            <a:endCxn id="41" idx="0"/>
          </p:cNvCxnSpPr>
          <p:nvPr/>
        </p:nvCxnSpPr>
        <p:spPr>
          <a:xfrm rot="5400000" flipV="1">
            <a:off x="6818630" y="2130425"/>
            <a:ext cx="327660" cy="222885"/>
          </a:xfrm>
          <a:prstGeom prst="bentConnector3">
            <a:avLst>
              <a:gd name="adj1" fmla="val 499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509010" y="4782185"/>
            <a:ext cx="445770" cy="166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追踪物流</a:t>
            </a:r>
            <a:endParaRPr lang="zh-CN" altLang="en-US"/>
          </a:p>
        </p:txBody>
      </p:sp>
      <p:cxnSp>
        <p:nvCxnSpPr>
          <p:cNvPr id="50" name="肘形连接符 49"/>
          <p:cNvCxnSpPr>
            <a:stCxn id="28" idx="2"/>
            <a:endCxn id="49" idx="0"/>
          </p:cNvCxnSpPr>
          <p:nvPr/>
        </p:nvCxnSpPr>
        <p:spPr>
          <a:xfrm rot="5400000" flipV="1">
            <a:off x="2632075" y="3681730"/>
            <a:ext cx="603885" cy="1595755"/>
          </a:xfrm>
          <a:prstGeom prst="bentConnector3">
            <a:avLst>
              <a:gd name="adj1" fmla="val 50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269740" y="4782820"/>
            <a:ext cx="445770" cy="166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评价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062220" y="4781550"/>
            <a:ext cx="445770" cy="166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售后咨询</a:t>
            </a:r>
            <a:endParaRPr lang="zh-CN" altLang="en-US"/>
          </a:p>
        </p:txBody>
      </p:sp>
      <p:cxnSp>
        <p:nvCxnSpPr>
          <p:cNvPr id="53" name="肘形连接符 52"/>
          <p:cNvCxnSpPr>
            <a:stCxn id="28" idx="2"/>
            <a:endCxn id="51" idx="0"/>
          </p:cNvCxnSpPr>
          <p:nvPr/>
        </p:nvCxnSpPr>
        <p:spPr>
          <a:xfrm rot="5400000" flipV="1">
            <a:off x="3011805" y="3302000"/>
            <a:ext cx="604520" cy="2356485"/>
          </a:xfrm>
          <a:prstGeom prst="bentConnector3">
            <a:avLst>
              <a:gd name="adj1" fmla="val 49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8" idx="2"/>
            <a:endCxn id="52" idx="0"/>
          </p:cNvCxnSpPr>
          <p:nvPr/>
        </p:nvCxnSpPr>
        <p:spPr>
          <a:xfrm rot="5400000" flipV="1">
            <a:off x="3408680" y="2905125"/>
            <a:ext cx="603250" cy="3148965"/>
          </a:xfrm>
          <a:prstGeom prst="bentConnector3">
            <a:avLst>
              <a:gd name="adj1" fmla="val 49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耶梦加得</cp:lastModifiedBy>
  <cp:revision>4</cp:revision>
  <dcterms:created xsi:type="dcterms:W3CDTF">2020-03-24T09:46:58Z</dcterms:created>
  <dcterms:modified xsi:type="dcterms:W3CDTF">2020-03-24T10:06:30Z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