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/>
    <p:restoredTop sz="83065"/>
  </p:normalViewPr>
  <p:slideViewPr>
    <p:cSldViewPr snapToGrid="0" snapToObjects="1">
      <p:cViewPr>
        <p:scale>
          <a:sx n="100" d="100"/>
          <a:sy n="100" d="100"/>
        </p:scale>
        <p:origin x="864" y="92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B0CDE-B3CF-FA47-813B-79EDF87F7063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BF8FB-09B0-E64B-B742-ABB13856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Presentation by Bryan Gulley, Sr. Developer at Rightpoint a Genpact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 an official spec or browser implementation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Involves setup and build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to be piped in a build set up e.g. Webpack or Create React App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library specific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don’t need a pre-processor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used with pre-processors like less, sass, </a:t>
            </a:r>
            <a:r>
              <a:rPr lang="en-US" dirty="0" err="1"/>
              <a:t>scss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Composes 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BEM not required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Simple Component</a:t>
            </a:r>
          </a:p>
          <a:p>
            <a:r>
              <a:rPr lang="en-US" dirty="0"/>
              <a:t>- Simple Component with Global Class</a:t>
            </a:r>
          </a:p>
          <a:p>
            <a:r>
              <a:rPr lang="en-US" dirty="0"/>
              <a:t>- Simple Component using Composes</a:t>
            </a:r>
          </a:p>
          <a:p>
            <a:r>
              <a:rPr lang="en-US" dirty="0"/>
              <a:t>- Simple Component using Composes from </a:t>
            </a:r>
            <a:r>
              <a:rPr lang="en-US" dirty="0" err="1"/>
              <a:t>OtherComponent</a:t>
            </a:r>
            <a:endParaRPr lang="en-US" dirty="0"/>
          </a:p>
          <a:p>
            <a:r>
              <a:rPr lang="en-US" dirty="0"/>
              <a:t>- Sass Extend</a:t>
            </a:r>
          </a:p>
          <a:p>
            <a:r>
              <a:rPr lang="en-US" dirty="0"/>
              <a:t>- Sass Extend with BEM</a:t>
            </a:r>
          </a:p>
          <a:p>
            <a:r>
              <a:rPr lang="en-US" dirty="0"/>
              <a:t>- Different Component Same class name no conflict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BF8FB-09B0-E64B-B742-ABB1385678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56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7,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2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85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51" r:id="rId7"/>
    <p:sldLayoutId id="2147483752" r:id="rId8"/>
    <p:sldLayoutId id="2147483753" r:id="rId9"/>
    <p:sldLayoutId id="2147483754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tepoint.com/understanding-css-modules-methodology/" TargetMode="External"/><Relationship Id="rId3" Type="http://schemas.openxmlformats.org/officeDocument/2006/relationships/hyperlink" Target="https://github.com/css-modules/css-modules" TargetMode="External"/><Relationship Id="rId7" Type="http://schemas.openxmlformats.org/officeDocument/2006/relationships/hyperlink" Target="https://glenmaddern.com/articles/css-modu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css-modules-part-3-react/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css-tricks.com/css-modules-part-2-getting-started/" TargetMode="External"/><Relationship Id="rId10" Type="http://schemas.openxmlformats.org/officeDocument/2006/relationships/hyperlink" Target="https://material-ui.com/guides/interoperability/#css-modules" TargetMode="External"/><Relationship Id="rId4" Type="http://schemas.openxmlformats.org/officeDocument/2006/relationships/hyperlink" Target="https://css-tricks.com/css-modules-part-1-need/" TargetMode="External"/><Relationship Id="rId9" Type="http://schemas.openxmlformats.org/officeDocument/2006/relationships/hyperlink" Target="https://create-react-app.dev/docs/adding-a-sass-style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rainbow lights">
            <a:extLst>
              <a:ext uri="{FF2B5EF4-FFF2-40B4-BE49-F238E27FC236}">
                <a16:creationId xmlns:a16="http://schemas.microsoft.com/office/drawing/2014/main" id="{2AE12EFE-0869-4E00-9082-F79DF5584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20" b="81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7093B-B0A9-3440-A447-48FEA711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CSS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E57C9-D74F-C04D-A7C0-8ECAEC6A6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3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271-4B69-0C42-B7D2-D0D19621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a css module</a:t>
            </a: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7FACDBC3-BAD2-4B0D-ADE8-BB5E10B2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2" r="47794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DC3E-E413-7346-B28B-CA92E37D2445}"/>
              </a:ext>
            </a:extLst>
          </p:cNvPr>
          <p:cNvSpPr txBox="1"/>
          <p:nvPr/>
        </p:nvSpPr>
        <p:spPr>
          <a:xfrm>
            <a:off x="5177859" y="2147356"/>
            <a:ext cx="5683624" cy="410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A </a:t>
            </a:r>
            <a:r>
              <a:rPr lang="en-US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CSS Module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 is a CSS file in which all class names and animation names are scoped locally by default.</a:t>
            </a:r>
          </a:p>
        </p:txBody>
      </p:sp>
    </p:spTree>
    <p:extLst>
      <p:ext uri="{BB962C8B-B14F-4D97-AF65-F5344CB8AC3E}">
        <p14:creationId xmlns:p14="http://schemas.microsoft.com/office/powerpoint/2010/main" val="4697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271-4B69-0C42-B7D2-D0D19621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2DC3E-E413-7346-B28B-CA92E37D2445}"/>
              </a:ext>
            </a:extLst>
          </p:cNvPr>
          <p:cNvSpPr txBox="1"/>
          <p:nvPr/>
        </p:nvSpPr>
        <p:spPr>
          <a:xfrm>
            <a:off x="1050879" y="2163685"/>
            <a:ext cx="3875963" cy="410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Classes are scoped locally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They “live” with that component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They only apply to that component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No more conflicts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No global scope</a:t>
            </a: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7FACDBC3-BAD2-4B0D-ADE8-BB5E10B2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57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312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271-4B69-0C42-B7D2-D0D19621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use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7FACDBC3-BAD2-4B0D-ADE8-BB5E10B2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2" r="47794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DC3E-E413-7346-B28B-CA92E37D2445}"/>
              </a:ext>
            </a:extLst>
          </p:cNvPr>
          <p:cNvSpPr txBox="1"/>
          <p:nvPr/>
        </p:nvSpPr>
        <p:spPr>
          <a:xfrm>
            <a:off x="5177859" y="2147356"/>
            <a:ext cx="5683624" cy="410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Add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index.module.scss</a:t>
            </a: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to your component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Import the module to your component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Use the ‘styles’ object in your </a:t>
            </a:r>
            <a:r>
              <a:rPr lang="en-US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className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319BA7-301D-6C47-A791-8657AC20C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2616199"/>
            <a:ext cx="3848100" cy="81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CB7A1-95F2-AD4C-93D2-A43E78848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950" y="3972981"/>
            <a:ext cx="46482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DAF6E-4BD3-F542-8F2A-2939B94B8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950" y="5177179"/>
            <a:ext cx="4940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rainbow lights">
            <a:extLst>
              <a:ext uri="{FF2B5EF4-FFF2-40B4-BE49-F238E27FC236}">
                <a16:creationId xmlns:a16="http://schemas.microsoft.com/office/drawing/2014/main" id="{2AE12EFE-0869-4E00-9082-F79DF5584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20" b="81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7093B-B0A9-3440-A447-48FEA711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E57C9-D74F-C04D-A7C0-8ECAEC6A6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271-4B69-0C42-B7D2-D0D19621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2DC3E-E413-7346-B28B-CA92E37D2445}"/>
              </a:ext>
            </a:extLst>
          </p:cNvPr>
          <p:cNvSpPr txBox="1"/>
          <p:nvPr/>
        </p:nvSpPr>
        <p:spPr>
          <a:xfrm>
            <a:off x="1050879" y="2163685"/>
            <a:ext cx="3875963" cy="410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400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3"/>
              </a:rPr>
              <a:t>https://github.com/css-modules/css-modules</a:t>
            </a:r>
            <a:endParaRPr lang="en-US" sz="1400" spc="5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400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4"/>
              </a:rPr>
              <a:t>https://css-tricks.com/css-modules-part-1-need/</a:t>
            </a:r>
            <a:endParaRPr lang="en-US" sz="1400" spc="5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400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5"/>
              </a:rPr>
              <a:t>https://css-tricks.com/css-modules-part-2-getting-started/</a:t>
            </a:r>
            <a:endParaRPr lang="en-US" sz="1400" spc="5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400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6"/>
              </a:rPr>
              <a:t>https://css-tricks.com/css-modules-part-3-react/</a:t>
            </a:r>
            <a:endParaRPr lang="en-US" sz="1400" spc="5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400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7"/>
              </a:rPr>
              <a:t>https://glenmaddern.com/articles/css-modules</a:t>
            </a:r>
            <a:endParaRPr lang="en-US" sz="1400" spc="5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400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8"/>
              </a:rPr>
              <a:t>https://www.sitepoint.com/understanding-css-modules-methodology/</a:t>
            </a:r>
            <a:endParaRPr lang="en-US" sz="1400" spc="5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400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9"/>
              </a:rPr>
              <a:t>https://create-react-app.dev/docs/adding-a-sass-stylesheet</a:t>
            </a:r>
            <a:endParaRPr lang="en-US" sz="1400" spc="5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400" spc="5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hlinkClick r:id="rId10"/>
              </a:rPr>
              <a:t>https://material-ui.com/guides/interoperability/#css-modules</a:t>
            </a:r>
            <a:endParaRPr lang="en-US" sz="1400" spc="5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1400" spc="5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7FACDBC3-BAD2-4B0D-ADE8-BB5E10B2DFB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2557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893940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DF3B9C-6978-A545-984D-06515FEDDEF9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272</Words>
  <Application>Microsoft Macintosh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Bembo</vt:lpstr>
      <vt:lpstr>Calibri</vt:lpstr>
      <vt:lpstr>ArchiveVTI</vt:lpstr>
      <vt:lpstr>CSS Modules</vt:lpstr>
      <vt:lpstr>What is a css module</vt:lpstr>
      <vt:lpstr>Why use css modules</vt:lpstr>
      <vt:lpstr>How to use css modules</vt:lpstr>
      <vt:lpstr>Demo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Modules</dc:title>
  <dc:creator>Bryan Gulley</dc:creator>
  <cp:lastModifiedBy>Bryan Gulley</cp:lastModifiedBy>
  <cp:revision>11</cp:revision>
  <dcterms:created xsi:type="dcterms:W3CDTF">2021-07-07T14:33:37Z</dcterms:created>
  <dcterms:modified xsi:type="dcterms:W3CDTF">2021-07-07T19:10:18Z</dcterms:modified>
</cp:coreProperties>
</file>