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5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0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D43C-FE3E-454D-B8DF-4274FAD4D1D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/>
          <p:cNvSpPr/>
          <p:nvPr/>
        </p:nvSpPr>
        <p:spPr>
          <a:xfrm>
            <a:off x="5190051" y="337688"/>
            <a:ext cx="2047516" cy="619844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3053001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Members</a:t>
            </a:r>
            <a:br>
              <a:rPr lang="en-US" altLang="ko-KR" dirty="0"/>
            </a:br>
            <a:r>
              <a:rPr lang="en-US" altLang="ko-KR" dirty="0"/>
              <a:t>(People)</a:t>
            </a:r>
            <a:endParaRPr lang="ko-KR" altLang="en-US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5324049" y="2381248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(Research)</a:t>
            </a:r>
            <a:endParaRPr lang="ko-KR" altLang="en-US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7595097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Publication</a:t>
            </a:r>
            <a:endParaRPr lang="ko-KR" altLang="en-US" dirty="0"/>
          </a:p>
        </p:txBody>
      </p:sp>
      <p:sp>
        <p:nvSpPr>
          <p:cNvPr id="10" name="순서도: 수행의 시작/종료 9"/>
          <p:cNvSpPr/>
          <p:nvPr/>
        </p:nvSpPr>
        <p:spPr>
          <a:xfrm>
            <a:off x="9866145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3288369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Professor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3288369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Ph. D 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3288369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MS 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3288369" y="5572442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Intern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3288369" y="630731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Alumni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5559417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5559417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5559417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5559417" y="5572442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5559417" y="630731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7830465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Paper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7830465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Conference Proceedings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0101513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Notice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0101513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Photo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7" idx="2"/>
            <a:endCxn id="15" idx="0"/>
          </p:cNvCxnSpPr>
          <p:nvPr/>
        </p:nvCxnSpPr>
        <p:spPr>
          <a:xfrm>
            <a:off x="3942761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5" idx="2"/>
            <a:endCxn id="16" idx="0"/>
          </p:cNvCxnSpPr>
          <p:nvPr/>
        </p:nvCxnSpPr>
        <p:spPr>
          <a:xfrm>
            <a:off x="3942761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6" idx="2"/>
            <a:endCxn id="17" idx="0"/>
          </p:cNvCxnSpPr>
          <p:nvPr/>
        </p:nvCxnSpPr>
        <p:spPr>
          <a:xfrm>
            <a:off x="3942761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7" idx="2"/>
            <a:endCxn id="18" idx="0"/>
          </p:cNvCxnSpPr>
          <p:nvPr/>
        </p:nvCxnSpPr>
        <p:spPr>
          <a:xfrm>
            <a:off x="3942761" y="5204977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8" idx="2"/>
            <a:endCxn id="19" idx="0"/>
          </p:cNvCxnSpPr>
          <p:nvPr/>
        </p:nvCxnSpPr>
        <p:spPr>
          <a:xfrm>
            <a:off x="3942761" y="5939846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4" idx="2"/>
            <a:endCxn id="25" idx="0"/>
          </p:cNvCxnSpPr>
          <p:nvPr/>
        </p:nvCxnSpPr>
        <p:spPr>
          <a:xfrm>
            <a:off x="6213809" y="5939846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213809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213809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213809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213809" y="5204977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484857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484857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755905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0755905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  <a:stCxn id="5" idx="2"/>
          </p:cNvCxnSpPr>
          <p:nvPr/>
        </p:nvCxnSpPr>
        <p:spPr>
          <a:xfrm>
            <a:off x="6213809" y="957532"/>
            <a:ext cx="0" cy="925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순서도: 수행의 시작/종료 85"/>
          <p:cNvSpPr/>
          <p:nvPr/>
        </p:nvSpPr>
        <p:spPr>
          <a:xfrm>
            <a:off x="997997" y="484963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Contact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FE2416BC-F955-479E-B7EC-9E9AD13899B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7349333" y="-1025327"/>
            <a:ext cx="12700" cy="6813144"/>
          </a:xfrm>
          <a:prstGeom prst="bentConnector3">
            <a:avLst>
              <a:gd name="adj1" fmla="val 404150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B4F53153-C709-4C74-BEFB-F3546F94834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13809" y="1882588"/>
            <a:ext cx="1" cy="4986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5EED6E64-F115-454E-8906-3788DFA6ACCF}"/>
              </a:ext>
            </a:extLst>
          </p:cNvPr>
          <p:cNvCxnSpPr>
            <a:cxnSpLocks/>
          </p:cNvCxnSpPr>
          <p:nvPr/>
        </p:nvCxnSpPr>
        <p:spPr>
          <a:xfrm>
            <a:off x="8484855" y="1882588"/>
            <a:ext cx="1" cy="50500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1017321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Introduction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순서도: 수행의 시작/종료 52"/>
          <p:cNvSpPr/>
          <p:nvPr/>
        </p:nvSpPr>
        <p:spPr>
          <a:xfrm>
            <a:off x="1017321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Fields of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Research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>
            <a:stCxn id="51" idx="2"/>
            <a:endCxn id="53" idx="0"/>
          </p:cNvCxnSpPr>
          <p:nvPr/>
        </p:nvCxnSpPr>
        <p:spPr>
          <a:xfrm>
            <a:off x="1671713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71713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" idx="1"/>
            <a:endCxn id="51" idx="0"/>
          </p:cNvCxnSpPr>
          <p:nvPr/>
        </p:nvCxnSpPr>
        <p:spPr>
          <a:xfrm rot="10800000" flipV="1">
            <a:off x="1671713" y="647609"/>
            <a:ext cx="3518338" cy="27202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17</cp:revision>
  <dcterms:created xsi:type="dcterms:W3CDTF">2020-08-09T03:06:27Z</dcterms:created>
  <dcterms:modified xsi:type="dcterms:W3CDTF">2020-09-03T07:58:51Z</dcterms:modified>
</cp:coreProperties>
</file>