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723" r:id="rId3"/>
    <p:sldId id="724" r:id="rId4"/>
    <p:sldId id="733" r:id="rId5"/>
    <p:sldId id="725" r:id="rId6"/>
    <p:sldId id="726" r:id="rId7"/>
    <p:sldId id="731" r:id="rId8"/>
    <p:sldId id="732" r:id="rId9"/>
    <p:sldId id="727" r:id="rId10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 SOL" initials="CS" lastIdx="1" clrIdx="0">
    <p:extLst>
      <p:ext uri="{19B8F6BF-5375-455C-9EA6-DF929625EA0E}">
        <p15:presenceInfo xmlns:p15="http://schemas.microsoft.com/office/powerpoint/2012/main" userId="e2ae81253eef14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4DACC7"/>
    <a:srgbClr val="C3003A"/>
    <a:srgbClr val="176C9E"/>
    <a:srgbClr val="155274"/>
    <a:srgbClr val="CC0000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88386" autoAdjust="0"/>
  </p:normalViewPr>
  <p:slideViewPr>
    <p:cSldViewPr>
      <p:cViewPr varScale="1">
        <p:scale>
          <a:sx n="85" d="100"/>
          <a:sy n="85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2" y="-7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/>
          <a:lstStyle>
            <a:lvl1pPr algn="r">
              <a:defRPr sz="1200"/>
            </a:lvl1pPr>
          </a:lstStyle>
          <a:p>
            <a:fld id="{03284994-8A58-451D-8D03-8EB1C3DAC3EC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E4BEAE7C-6959-49E8-B4DF-86F91E787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890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33" tIns="46717" rIns="93433" bIns="46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3433" tIns="46717" rIns="93433" bIns="467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5"/>
          </a:xfrm>
          <a:prstGeom prst="rect">
            <a:avLst/>
          </a:prstGeom>
        </p:spPr>
        <p:txBody>
          <a:bodyPr vert="horz" lIns="93433" tIns="46717" rIns="93433" bIns="46717" rtlCol="0" anchor="b"/>
          <a:lstStyle>
            <a:lvl1pPr algn="r">
              <a:defRPr sz="1200"/>
            </a:lvl1pPr>
          </a:lstStyle>
          <a:p>
            <a:fld id="{DF9E06DB-C886-4AB6-AF24-2F42C6EA8A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397F3-670A-4AA1-8ABB-A90AC0BFDB7A}" type="datetimeFigureOut">
              <a:rPr lang="ko-KR" altLang="en-US" smtClean="0"/>
              <a:t>2020-08-14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7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41388" y="752475"/>
            <a:ext cx="5005387" cy="3756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06DB-C886-4AB6-AF24-2F42C6EA8AC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95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409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838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54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3"/>
          <p:cNvCxnSpPr/>
          <p:nvPr userDrawn="1"/>
        </p:nvCxnSpPr>
        <p:spPr>
          <a:xfrm>
            <a:off x="107504" y="980728"/>
            <a:ext cx="896153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92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5"/>
          <p:cNvSpPr>
            <a:spLocks noGrp="1"/>
          </p:cNvSpPr>
          <p:nvPr>
            <p:ph type="title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8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9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8354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379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43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모서리가 둥근 직사각형 3"/>
          <p:cNvSpPr/>
          <p:nvPr userDrawn="1"/>
        </p:nvSpPr>
        <p:spPr>
          <a:xfrm>
            <a:off x="755576" y="1772816"/>
            <a:ext cx="9721080" cy="44644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7549" y="2276872"/>
            <a:ext cx="5400675" cy="36724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AutoNum type="arabicPeriod"/>
              <a:defRPr sz="3200" baseline="0"/>
            </a:lvl1pPr>
          </a:lstStyle>
          <a:p>
            <a:pPr marL="457200" indent="-457200">
              <a:lnSpc>
                <a:spcPct val="20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Index 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987824" y="1073643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cap="none" spc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INDEX</a:t>
            </a:r>
            <a:r>
              <a:rPr lang="en-US" altLang="ko-KR" sz="4800" b="1" cap="none" spc="0" baseline="0" dirty="0">
                <a:ln w="38100">
                  <a:noFill/>
                  <a:prstDash val="solid"/>
                </a:ln>
                <a:solidFill>
                  <a:schemeClr val="accent1"/>
                </a:solidFill>
                <a:effectLst/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sz="4800" b="1" cap="none" spc="0" dirty="0">
              <a:ln w="38100">
                <a:noFill/>
                <a:prstDash val="solid"/>
              </a:ln>
              <a:solidFill>
                <a:schemeClr val="accent1"/>
              </a:solidFill>
              <a:effectLst/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533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5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716016" cy="504056"/>
          </a:xfrm>
          <a:prstGeom prst="rect">
            <a:avLst/>
          </a:prstGeom>
        </p:spPr>
        <p:txBody>
          <a:bodyPr anchor="ctr"/>
          <a:lstStyle>
            <a:lvl1pPr algn="l">
              <a:defRPr kumimoji="1" lang="ko-KR" altLang="en-US" sz="2400" kern="0" baseline="0" dirty="0" smtClean="0">
                <a:solidFill>
                  <a:schemeClr val="tx1"/>
                </a:solidFill>
                <a:latin typeface="HY견고딕"/>
                <a:ea typeface="HY견고딕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6" name="그룹 16"/>
          <p:cNvGrpSpPr/>
          <p:nvPr userDrawn="1"/>
        </p:nvGrpSpPr>
        <p:grpSpPr>
          <a:xfrm>
            <a:off x="4427984" y="3429000"/>
            <a:ext cx="4716016" cy="0"/>
            <a:chOff x="4427984" y="3429000"/>
            <a:chExt cx="4716016" cy="0"/>
          </a:xfrm>
        </p:grpSpPr>
        <p:cxnSp>
          <p:nvCxnSpPr>
            <p:cNvPr id="7" name="직선 연결선 4"/>
            <p:cNvCxnSpPr/>
            <p:nvPr userDrawn="1"/>
          </p:nvCxnSpPr>
          <p:spPr>
            <a:xfrm>
              <a:off x="4716016" y="3429000"/>
              <a:ext cx="4427984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4"/>
            <p:cNvCxnSpPr/>
            <p:nvPr userDrawn="1"/>
          </p:nvCxnSpPr>
          <p:spPr>
            <a:xfrm>
              <a:off x="4427984" y="3429000"/>
              <a:ext cx="32352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7876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419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8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b_bg3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>
                <a:ln w="18415" cmpd="sng">
                  <a:noFill/>
                  <a:prstDash val="solid"/>
                </a:ln>
                <a:solidFill>
                  <a:srgbClr val="155274"/>
                </a:solidFill>
                <a:effectLst/>
              </a:rPr>
              <a:t>Table of 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7EDF-8E76-461F-8234-62C21EE972D9}" type="datetime1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EB55-463A-4140-ADB6-6B05F62D7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107504" y="6471335"/>
            <a:ext cx="8964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맑은"/>
          <a:ea typeface="+mj-ea"/>
          <a:cs typeface="맑은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31088" cy="1625352"/>
          </a:xfrm>
        </p:spPr>
        <p:txBody>
          <a:bodyPr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bg1"/>
                </a:solidFill>
              </a:rPr>
              <a:t>UXM Web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79512" y="3933056"/>
            <a:ext cx="8064896" cy="2560768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1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유도진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양성훈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유원준 </a:t>
            </a:r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최 솔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12360" y="31409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2020.08.15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요구사항 정의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메뉴</a:t>
            </a:r>
            <a:r>
              <a:rPr lang="en-US" altLang="ko-KR" dirty="0"/>
              <a:t> </a:t>
            </a:r>
            <a:r>
              <a:rPr lang="ko-KR" altLang="en-US" dirty="0"/>
              <a:t>체계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화면구성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사용 기술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66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363272" cy="5449142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프로젝트 </a:t>
            </a:r>
            <a:r>
              <a:rPr lang="en-US" altLang="ko-KR" dirty="0"/>
              <a:t>: UXM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Website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목적 </a:t>
            </a:r>
            <a:r>
              <a:rPr lang="en-US" altLang="ko-KR" dirty="0"/>
              <a:t>: UXM Lab</a:t>
            </a:r>
            <a:r>
              <a:rPr lang="ko-KR" altLang="en-US" dirty="0"/>
              <a:t>에 관심 있는 사람에게 원활한 정보 전달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주 사용자 </a:t>
            </a:r>
            <a:r>
              <a:rPr lang="en-US" altLang="ko-KR" dirty="0"/>
              <a:t>: </a:t>
            </a:r>
            <a:r>
              <a:rPr lang="ko-KR" altLang="en-US" dirty="0"/>
              <a:t>대학생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우리 참고한 사이트 몇 개 캡쳐 해서 넣고 링크 밑에 </a:t>
            </a:r>
            <a:r>
              <a:rPr lang="ko-KR" altLang="en-US" dirty="0" err="1"/>
              <a:t>적어놔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59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51482"/>
              </p:ext>
            </p:extLst>
          </p:nvPr>
        </p:nvGraphicFramePr>
        <p:xfrm>
          <a:off x="251520" y="1040968"/>
          <a:ext cx="8496943" cy="53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43">
                  <a:extLst>
                    <a:ext uri="{9D8B030D-6E8A-4147-A177-3AD203B41FA5}">
                      <a16:colId xmlns:a16="http://schemas.microsoft.com/office/drawing/2014/main" val="3026902156"/>
                    </a:ext>
                  </a:extLst>
                </a:gridCol>
                <a:gridCol w="949101">
                  <a:extLst>
                    <a:ext uri="{9D8B030D-6E8A-4147-A177-3AD203B41FA5}">
                      <a16:colId xmlns:a16="http://schemas.microsoft.com/office/drawing/2014/main" val="1526979641"/>
                    </a:ext>
                  </a:extLst>
                </a:gridCol>
                <a:gridCol w="949101">
                  <a:extLst>
                    <a:ext uri="{9D8B030D-6E8A-4147-A177-3AD203B41FA5}">
                      <a16:colId xmlns:a16="http://schemas.microsoft.com/office/drawing/2014/main" val="472129671"/>
                    </a:ext>
                  </a:extLst>
                </a:gridCol>
                <a:gridCol w="1640427">
                  <a:extLst>
                    <a:ext uri="{9D8B030D-6E8A-4147-A177-3AD203B41FA5}">
                      <a16:colId xmlns:a16="http://schemas.microsoft.com/office/drawing/2014/main" val="683802020"/>
                    </a:ext>
                  </a:extLst>
                </a:gridCol>
                <a:gridCol w="4010671">
                  <a:extLst>
                    <a:ext uri="{9D8B030D-6E8A-4147-A177-3AD203B41FA5}">
                      <a16:colId xmlns:a16="http://schemas.microsoft.com/office/drawing/2014/main" val="3592368122"/>
                    </a:ext>
                  </a:extLst>
                </a:gridCol>
              </a:tblGrid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User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화면명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요구사항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요구사항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47172"/>
                  </a:ext>
                </a:extLst>
              </a:tr>
              <a:tr h="51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슬라이드 쇼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연구실과 관련된 사진과 소개가 슬라이드 형식으로 시간에 따라 변화한다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61627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About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연구분야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 연구분야 설명을 확인할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31641"/>
                  </a:ext>
                </a:extLst>
              </a:tr>
              <a:tr h="51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 회원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지도교수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박사과정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석사과정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 err="1"/>
                        <a:t>학부생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졸업생 </a:t>
                      </a:r>
                      <a:r>
                        <a:rPr lang="ko-KR" altLang="en-US" sz="1100" dirty="0" err="1"/>
                        <a:t>그외</a:t>
                      </a:r>
                      <a:r>
                        <a:rPr lang="ko-KR" altLang="en-US" sz="1100" dirty="0"/>
                        <a:t> 모든 연구실 회원을 확인할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84138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Project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수행 프로젝트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연구실에서 진행한 프로젝트 연도별 기록 확인할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90347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논문 및 학술지 게재 자료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연구실에서 게재한 논문 및 학술지를</a:t>
                      </a:r>
                      <a:r>
                        <a:rPr lang="ko-KR" altLang="en-US" sz="1100" baseline="0" dirty="0"/>
                        <a:t> 연도별로</a:t>
                      </a:r>
                      <a:r>
                        <a:rPr lang="ko-KR" altLang="en-US" sz="1100" dirty="0"/>
                        <a:t> 확인할 수 있다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23612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footer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Contact </a:t>
                      </a:r>
                      <a:r>
                        <a:rPr lang="ko-KR" altLang="en-US" sz="1100" dirty="0"/>
                        <a:t>방법 확인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웹페이지</a:t>
                      </a:r>
                      <a:r>
                        <a:rPr lang="ko-KR" altLang="en-US" sz="1100" dirty="0"/>
                        <a:t> 하단을 통해 주소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전화번호를 게재하여 </a:t>
                      </a:r>
                      <a:r>
                        <a:rPr lang="en-US" altLang="ko-KR" sz="1100" dirty="0"/>
                        <a:t>contact </a:t>
                      </a:r>
                      <a:r>
                        <a:rPr lang="ko-KR" altLang="en-US" sz="1100" dirty="0"/>
                        <a:t>할 수 있게 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12169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Home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슬라이드 쇼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관련 사진 수정 및 소개 </a:t>
                      </a:r>
                      <a:r>
                        <a:rPr lang="ko-KR" altLang="en-US" sz="1100" dirty="0" err="1"/>
                        <a:t>멘트를</a:t>
                      </a:r>
                      <a:r>
                        <a:rPr lang="ko-KR" altLang="en-US" sz="1100" dirty="0"/>
                        <a:t> 수정할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48776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About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연구분야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연구분야 항목을 추가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삭제 할 수 있고 설명을 수정할 수 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63411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Member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 회원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연구실 회원을 삭제 추가할 수 있고 설명을 수정할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89049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Project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수행 프로젝트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연도를 추가할 수 있고 프로젝트를 추가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삭제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수정할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33791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Publication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논문 및 학술지 개제 자료 정보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연도를 추가할 수 있고 연구실에서 개제한 논문 및 학술지를 추가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삭제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수정할 수 있다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41602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footer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Contact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정보 수정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Contact </a:t>
                      </a:r>
                      <a:r>
                        <a:rPr lang="ko-KR" altLang="en-US" sz="1100" dirty="0"/>
                        <a:t>정보를 수정할 수</a:t>
                      </a:r>
                      <a:r>
                        <a:rPr lang="ko-KR" altLang="en-US" sz="1100" baseline="0" dirty="0"/>
                        <a:t> 있다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28743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 </a:t>
                      </a:r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</a:t>
                      </a:r>
                      <a:r>
                        <a:rPr lang="ko-KR" altLang="en-US" sz="1100" baseline="0" dirty="0"/>
                        <a:t> 사이트 </a:t>
                      </a:r>
                      <a:r>
                        <a:rPr lang="ko-KR" altLang="en-US" sz="1100" dirty="0"/>
                        <a:t>동향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웹 사이트 </a:t>
                      </a:r>
                      <a:r>
                        <a:rPr lang="ko-KR" altLang="en-US" sz="1100" dirty="0" err="1"/>
                        <a:t>접근자</a:t>
                      </a:r>
                      <a:r>
                        <a:rPr lang="ko-KR" altLang="en-US" sz="1100" dirty="0"/>
                        <a:t> 수 등 사이트 최근 동향을 할 수 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47520"/>
                  </a:ext>
                </a:extLst>
              </a:tr>
              <a:tr h="303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 </a:t>
                      </a:r>
                      <a:r>
                        <a:rPr lang="en-US" altLang="ko-KR" sz="1100" dirty="0"/>
                        <a:t>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관리자는 관리자를 추가로 등록할 수</a:t>
                      </a:r>
                      <a:r>
                        <a:rPr lang="ko-KR" altLang="en-US" sz="1100" baseline="0" dirty="0"/>
                        <a:t> 있다</a:t>
                      </a:r>
                      <a:r>
                        <a:rPr lang="en-US" altLang="ko-KR" sz="1100" baseline="0" dirty="0"/>
                        <a:t>.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3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체계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7FA76F-C29E-4F39-8624-F84980C9C552}"/>
              </a:ext>
            </a:extLst>
          </p:cNvPr>
          <p:cNvGrpSpPr/>
          <p:nvPr/>
        </p:nvGrpSpPr>
        <p:grpSpPr>
          <a:xfrm>
            <a:off x="683568" y="1412776"/>
            <a:ext cx="7776864" cy="4824536"/>
            <a:chOff x="781953" y="337688"/>
            <a:chExt cx="10863712" cy="6337027"/>
          </a:xfrm>
        </p:grpSpPr>
        <p:sp>
          <p:nvSpPr>
            <p:cNvPr id="56" name="순서도: 수행의 시작/종료 55">
              <a:extLst>
                <a:ext uri="{FF2B5EF4-FFF2-40B4-BE49-F238E27FC236}">
                  <a16:creationId xmlns:a16="http://schemas.microsoft.com/office/drawing/2014/main" id="{BEE9AD20-5C07-4438-9042-D524FE4C5D25}"/>
                </a:ext>
              </a:extLst>
            </p:cNvPr>
            <p:cNvSpPr/>
            <p:nvPr/>
          </p:nvSpPr>
          <p:spPr>
            <a:xfrm>
              <a:off x="5190051" y="337688"/>
              <a:ext cx="2047516" cy="619844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Home</a:t>
              </a:r>
              <a:endParaRPr lang="ko-KR" altLang="en-US" sz="1100" dirty="0"/>
            </a:p>
          </p:txBody>
        </p:sp>
        <p:sp>
          <p:nvSpPr>
            <p:cNvPr id="57" name="순서도: 수행의 시작/종료 56">
              <a:extLst>
                <a:ext uri="{FF2B5EF4-FFF2-40B4-BE49-F238E27FC236}">
                  <a16:creationId xmlns:a16="http://schemas.microsoft.com/office/drawing/2014/main" id="{AFA732E4-58BD-46F9-AEF9-6D2D4D33CAB6}"/>
                </a:ext>
              </a:extLst>
            </p:cNvPr>
            <p:cNvSpPr/>
            <p:nvPr/>
          </p:nvSpPr>
          <p:spPr>
            <a:xfrm>
              <a:off x="781953" y="2381245"/>
              <a:ext cx="1779520" cy="619125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About</a:t>
              </a:r>
              <a:br>
                <a:rPr lang="en-US" altLang="ko-KR" sz="1100" dirty="0"/>
              </a:br>
              <a:r>
                <a:rPr lang="en-US" altLang="ko-KR" sz="1100" dirty="0"/>
                <a:t>(Introduction)</a:t>
              </a:r>
              <a:endParaRPr lang="ko-KR" altLang="en-US" sz="1100" dirty="0"/>
            </a:p>
          </p:txBody>
        </p:sp>
        <p:sp>
          <p:nvSpPr>
            <p:cNvPr id="58" name="순서도: 수행의 시작/종료 57">
              <a:extLst>
                <a:ext uri="{FF2B5EF4-FFF2-40B4-BE49-F238E27FC236}">
                  <a16:creationId xmlns:a16="http://schemas.microsoft.com/office/drawing/2014/main" id="{8996124C-DB92-4622-BDFA-2B2525A03082}"/>
                </a:ext>
              </a:extLst>
            </p:cNvPr>
            <p:cNvSpPr/>
            <p:nvPr/>
          </p:nvSpPr>
          <p:spPr>
            <a:xfrm>
              <a:off x="3053001" y="2381245"/>
              <a:ext cx="1779520" cy="619125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Members</a:t>
              </a:r>
              <a:br>
                <a:rPr lang="en-US" altLang="ko-KR" sz="1100" dirty="0"/>
              </a:br>
              <a:r>
                <a:rPr lang="en-US" altLang="ko-KR" sz="1100" dirty="0"/>
                <a:t>(People)</a:t>
              </a:r>
              <a:endParaRPr lang="ko-KR" altLang="en-US" sz="1100" dirty="0"/>
            </a:p>
          </p:txBody>
        </p:sp>
        <p:sp>
          <p:nvSpPr>
            <p:cNvPr id="59" name="순서도: 수행의 시작/종료 58">
              <a:extLst>
                <a:ext uri="{FF2B5EF4-FFF2-40B4-BE49-F238E27FC236}">
                  <a16:creationId xmlns:a16="http://schemas.microsoft.com/office/drawing/2014/main" id="{C19CC9C6-5F81-49D7-9EB8-8DE0434397B8}"/>
                </a:ext>
              </a:extLst>
            </p:cNvPr>
            <p:cNvSpPr/>
            <p:nvPr/>
          </p:nvSpPr>
          <p:spPr>
            <a:xfrm>
              <a:off x="5324049" y="2381248"/>
              <a:ext cx="1779520" cy="619125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Project</a:t>
              </a:r>
              <a:br>
                <a:rPr lang="en-US" altLang="ko-KR" sz="1100" dirty="0"/>
              </a:br>
              <a:r>
                <a:rPr lang="en-US" altLang="ko-KR" sz="1100" dirty="0"/>
                <a:t>(Research)</a:t>
              </a:r>
              <a:endParaRPr lang="ko-KR" altLang="en-US" sz="1100" dirty="0"/>
            </a:p>
          </p:txBody>
        </p:sp>
        <p:sp>
          <p:nvSpPr>
            <p:cNvPr id="60" name="순서도: 수행의 시작/종료 59">
              <a:extLst>
                <a:ext uri="{FF2B5EF4-FFF2-40B4-BE49-F238E27FC236}">
                  <a16:creationId xmlns:a16="http://schemas.microsoft.com/office/drawing/2014/main" id="{03F4B787-B347-45A1-9F03-A21861F4DA87}"/>
                </a:ext>
              </a:extLst>
            </p:cNvPr>
            <p:cNvSpPr/>
            <p:nvPr/>
          </p:nvSpPr>
          <p:spPr>
            <a:xfrm>
              <a:off x="7595097" y="2381245"/>
              <a:ext cx="1779520" cy="619125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Publication</a:t>
              </a:r>
              <a:endParaRPr lang="ko-KR" altLang="en-US" sz="1100" dirty="0"/>
            </a:p>
          </p:txBody>
        </p:sp>
        <p:sp>
          <p:nvSpPr>
            <p:cNvPr id="61" name="순서도: 수행의 시작/종료 60">
              <a:extLst>
                <a:ext uri="{FF2B5EF4-FFF2-40B4-BE49-F238E27FC236}">
                  <a16:creationId xmlns:a16="http://schemas.microsoft.com/office/drawing/2014/main" id="{1DA46F6E-170D-4127-928F-9959FBA9B59E}"/>
                </a:ext>
              </a:extLst>
            </p:cNvPr>
            <p:cNvSpPr/>
            <p:nvPr/>
          </p:nvSpPr>
          <p:spPr>
            <a:xfrm>
              <a:off x="9866145" y="2381245"/>
              <a:ext cx="1779520" cy="619125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Board</a:t>
              </a:r>
              <a:endParaRPr lang="ko-KR" altLang="en-US" sz="1100" dirty="0"/>
            </a:p>
          </p:txBody>
        </p:sp>
        <p:sp>
          <p:nvSpPr>
            <p:cNvPr id="62" name="순서도: 수행의 시작/종료 61">
              <a:extLst>
                <a:ext uri="{FF2B5EF4-FFF2-40B4-BE49-F238E27FC236}">
                  <a16:creationId xmlns:a16="http://schemas.microsoft.com/office/drawing/2014/main" id="{2D1E283A-589C-44A3-9D5E-E8C47359D596}"/>
                </a:ext>
              </a:extLst>
            </p:cNvPr>
            <p:cNvSpPr/>
            <p:nvPr/>
          </p:nvSpPr>
          <p:spPr>
            <a:xfrm>
              <a:off x="1017321" y="3367835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Introduction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순서도: 수행의 시작/종료 62">
              <a:extLst>
                <a:ext uri="{FF2B5EF4-FFF2-40B4-BE49-F238E27FC236}">
                  <a16:creationId xmlns:a16="http://schemas.microsoft.com/office/drawing/2014/main" id="{28488683-CC70-47F4-8F92-B31F5D3B0A4A}"/>
                </a:ext>
              </a:extLst>
            </p:cNvPr>
            <p:cNvSpPr/>
            <p:nvPr/>
          </p:nvSpPr>
          <p:spPr>
            <a:xfrm>
              <a:off x="1017321" y="4102704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Fields of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Research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순서도: 수행의 시작/종료 63">
              <a:extLst>
                <a:ext uri="{FF2B5EF4-FFF2-40B4-BE49-F238E27FC236}">
                  <a16:creationId xmlns:a16="http://schemas.microsoft.com/office/drawing/2014/main" id="{5F942192-95EE-46B2-81FC-C1D1CF876832}"/>
                </a:ext>
              </a:extLst>
            </p:cNvPr>
            <p:cNvSpPr/>
            <p:nvPr/>
          </p:nvSpPr>
          <p:spPr>
            <a:xfrm>
              <a:off x="3288369" y="3367835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Professor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순서도: 수행의 시작/종료 64">
              <a:extLst>
                <a:ext uri="{FF2B5EF4-FFF2-40B4-BE49-F238E27FC236}">
                  <a16:creationId xmlns:a16="http://schemas.microsoft.com/office/drawing/2014/main" id="{3947279C-41EA-45AA-8D25-135BCF68891D}"/>
                </a:ext>
              </a:extLst>
            </p:cNvPr>
            <p:cNvSpPr/>
            <p:nvPr/>
          </p:nvSpPr>
          <p:spPr>
            <a:xfrm>
              <a:off x="3288369" y="4102704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Ph. D Student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수행의 시작/종료 65">
              <a:extLst>
                <a:ext uri="{FF2B5EF4-FFF2-40B4-BE49-F238E27FC236}">
                  <a16:creationId xmlns:a16="http://schemas.microsoft.com/office/drawing/2014/main" id="{6D7E4C0A-E339-4CB2-937C-860B6D36EF34}"/>
                </a:ext>
              </a:extLst>
            </p:cNvPr>
            <p:cNvSpPr/>
            <p:nvPr/>
          </p:nvSpPr>
          <p:spPr>
            <a:xfrm>
              <a:off x="3288369" y="4837573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MS Student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순서도: 수행의 시작/종료 66">
              <a:extLst>
                <a:ext uri="{FF2B5EF4-FFF2-40B4-BE49-F238E27FC236}">
                  <a16:creationId xmlns:a16="http://schemas.microsoft.com/office/drawing/2014/main" id="{A10917D9-6593-4B30-976D-95BEF7407D5A}"/>
                </a:ext>
              </a:extLst>
            </p:cNvPr>
            <p:cNvSpPr/>
            <p:nvPr/>
          </p:nvSpPr>
          <p:spPr>
            <a:xfrm>
              <a:off x="3288369" y="5572442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Intern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순서도: 수행의 시작/종료 67">
              <a:extLst>
                <a:ext uri="{FF2B5EF4-FFF2-40B4-BE49-F238E27FC236}">
                  <a16:creationId xmlns:a16="http://schemas.microsoft.com/office/drawing/2014/main" id="{9E63A885-3CEC-4340-BC77-2CF4F707FF4B}"/>
                </a:ext>
              </a:extLst>
            </p:cNvPr>
            <p:cNvSpPr/>
            <p:nvPr/>
          </p:nvSpPr>
          <p:spPr>
            <a:xfrm>
              <a:off x="3288369" y="6307311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Alumni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순서도: 수행의 시작/종료 68">
              <a:extLst>
                <a:ext uri="{FF2B5EF4-FFF2-40B4-BE49-F238E27FC236}">
                  <a16:creationId xmlns:a16="http://schemas.microsoft.com/office/drawing/2014/main" id="{BD4352A5-2069-44E6-A9EC-DA0FC85A3350}"/>
                </a:ext>
              </a:extLst>
            </p:cNvPr>
            <p:cNvSpPr/>
            <p:nvPr/>
          </p:nvSpPr>
          <p:spPr>
            <a:xfrm>
              <a:off x="1017321" y="4837573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Collaborator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수행의 시작/종료 69">
              <a:extLst>
                <a:ext uri="{FF2B5EF4-FFF2-40B4-BE49-F238E27FC236}">
                  <a16:creationId xmlns:a16="http://schemas.microsoft.com/office/drawing/2014/main" id="{BF57E961-7878-442E-B27D-0C4F7D3A45D7}"/>
                </a:ext>
              </a:extLst>
            </p:cNvPr>
            <p:cNvSpPr/>
            <p:nvPr/>
          </p:nvSpPr>
          <p:spPr>
            <a:xfrm>
              <a:off x="5559417" y="3367835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Field 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순서도: 수행의 시작/종료 70">
              <a:extLst>
                <a:ext uri="{FF2B5EF4-FFF2-40B4-BE49-F238E27FC236}">
                  <a16:creationId xmlns:a16="http://schemas.microsoft.com/office/drawing/2014/main" id="{87B29869-24E4-4445-903F-225E54D55960}"/>
                </a:ext>
              </a:extLst>
            </p:cNvPr>
            <p:cNvSpPr/>
            <p:nvPr/>
          </p:nvSpPr>
          <p:spPr>
            <a:xfrm>
              <a:off x="5559417" y="4102704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Filed 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순서도: 수행의 시작/종료 71">
              <a:extLst>
                <a:ext uri="{FF2B5EF4-FFF2-40B4-BE49-F238E27FC236}">
                  <a16:creationId xmlns:a16="http://schemas.microsoft.com/office/drawing/2014/main" id="{72EAD44F-9C48-464C-B43B-0A6DC95EBA89}"/>
                </a:ext>
              </a:extLst>
            </p:cNvPr>
            <p:cNvSpPr/>
            <p:nvPr/>
          </p:nvSpPr>
          <p:spPr>
            <a:xfrm>
              <a:off x="5559417" y="4837573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Filed 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순서도: 수행의 시작/종료 72">
              <a:extLst>
                <a:ext uri="{FF2B5EF4-FFF2-40B4-BE49-F238E27FC236}">
                  <a16:creationId xmlns:a16="http://schemas.microsoft.com/office/drawing/2014/main" id="{5F4D69FC-D33D-439F-A13F-AB4C933880FF}"/>
                </a:ext>
              </a:extLst>
            </p:cNvPr>
            <p:cNvSpPr/>
            <p:nvPr/>
          </p:nvSpPr>
          <p:spPr>
            <a:xfrm>
              <a:off x="5559417" y="5572442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Filed 4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수행의 시작/종료 73">
              <a:extLst>
                <a:ext uri="{FF2B5EF4-FFF2-40B4-BE49-F238E27FC236}">
                  <a16:creationId xmlns:a16="http://schemas.microsoft.com/office/drawing/2014/main" id="{0B5D9D49-E603-4531-B4E3-BFFDAC65FB34}"/>
                </a:ext>
              </a:extLst>
            </p:cNvPr>
            <p:cNvSpPr/>
            <p:nvPr/>
          </p:nvSpPr>
          <p:spPr>
            <a:xfrm>
              <a:off x="5559417" y="6307311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Filed 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순서도: 수행의 시작/종료 74">
              <a:extLst>
                <a:ext uri="{FF2B5EF4-FFF2-40B4-BE49-F238E27FC236}">
                  <a16:creationId xmlns:a16="http://schemas.microsoft.com/office/drawing/2014/main" id="{4DDB6E82-89B9-4755-AADB-2096E40BFA17}"/>
                </a:ext>
              </a:extLst>
            </p:cNvPr>
            <p:cNvSpPr/>
            <p:nvPr/>
          </p:nvSpPr>
          <p:spPr>
            <a:xfrm>
              <a:off x="7830465" y="3367835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Paper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순서도: 수행의 시작/종료 75">
              <a:extLst>
                <a:ext uri="{FF2B5EF4-FFF2-40B4-BE49-F238E27FC236}">
                  <a16:creationId xmlns:a16="http://schemas.microsoft.com/office/drawing/2014/main" id="{1A55992A-424F-4468-B7CD-0AB06FA8DF5F}"/>
                </a:ext>
              </a:extLst>
            </p:cNvPr>
            <p:cNvSpPr/>
            <p:nvPr/>
          </p:nvSpPr>
          <p:spPr>
            <a:xfrm>
              <a:off x="7830465" y="4102704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Conference Proceedings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순서도: 수행의 시작/종료 76">
              <a:extLst>
                <a:ext uri="{FF2B5EF4-FFF2-40B4-BE49-F238E27FC236}">
                  <a16:creationId xmlns:a16="http://schemas.microsoft.com/office/drawing/2014/main" id="{C69A1291-22CC-4014-AFE9-AF83464A7921}"/>
                </a:ext>
              </a:extLst>
            </p:cNvPr>
            <p:cNvSpPr/>
            <p:nvPr/>
          </p:nvSpPr>
          <p:spPr>
            <a:xfrm>
              <a:off x="10101513" y="3367835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News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순서도: 수행의 시작/종료 77">
              <a:extLst>
                <a:ext uri="{FF2B5EF4-FFF2-40B4-BE49-F238E27FC236}">
                  <a16:creationId xmlns:a16="http://schemas.microsoft.com/office/drawing/2014/main" id="{4914DA64-7755-4C57-B5AD-FECAE50E7483}"/>
                </a:ext>
              </a:extLst>
            </p:cNvPr>
            <p:cNvSpPr/>
            <p:nvPr/>
          </p:nvSpPr>
          <p:spPr>
            <a:xfrm>
              <a:off x="10101513" y="4102704"/>
              <a:ext cx="1308784" cy="367404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Photo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순서도: 수행의 시작/종료 78">
              <a:extLst>
                <a:ext uri="{FF2B5EF4-FFF2-40B4-BE49-F238E27FC236}">
                  <a16:creationId xmlns:a16="http://schemas.microsoft.com/office/drawing/2014/main" id="{DABCD427-4C84-4619-9A11-E694A4BD4C83}"/>
                </a:ext>
              </a:extLst>
            </p:cNvPr>
            <p:cNvSpPr/>
            <p:nvPr/>
          </p:nvSpPr>
          <p:spPr>
            <a:xfrm>
              <a:off x="7830463" y="463907"/>
              <a:ext cx="1544153" cy="354703"/>
            </a:xfrm>
            <a:prstGeom prst="flowChartTerminator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Recent Project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(Research)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B80545D-B0C4-41CC-A1DF-DCAC2EEA3589}"/>
                </a:ext>
              </a:extLst>
            </p:cNvPr>
            <p:cNvCxnSpPr>
              <a:stCxn id="57" idx="2"/>
              <a:endCxn id="62" idx="0"/>
            </p:cNvCxnSpPr>
            <p:nvPr/>
          </p:nvCxnSpPr>
          <p:spPr>
            <a:xfrm>
              <a:off x="1671713" y="3000370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AAD036A-2E50-4C7B-98B8-7DFA18BD0521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1671713" y="3735239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761035F-16F5-427A-A614-4AEE853BA953}"/>
                </a:ext>
              </a:extLst>
            </p:cNvPr>
            <p:cNvCxnSpPr/>
            <p:nvPr/>
          </p:nvCxnSpPr>
          <p:spPr>
            <a:xfrm>
              <a:off x="1671713" y="4470108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71F6FBC-F2C4-4437-83A2-9FC0AC37FBB2}"/>
                </a:ext>
              </a:extLst>
            </p:cNvPr>
            <p:cNvCxnSpPr>
              <a:stCxn id="58" idx="2"/>
              <a:endCxn id="64" idx="0"/>
            </p:cNvCxnSpPr>
            <p:nvPr/>
          </p:nvCxnSpPr>
          <p:spPr>
            <a:xfrm>
              <a:off x="3942761" y="3000370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1D61379-6921-4A1B-ADC0-999C124FBAB5}"/>
                </a:ext>
              </a:extLst>
            </p:cNvPr>
            <p:cNvCxnSpPr>
              <a:stCxn id="64" idx="2"/>
              <a:endCxn id="65" idx="0"/>
            </p:cNvCxnSpPr>
            <p:nvPr/>
          </p:nvCxnSpPr>
          <p:spPr>
            <a:xfrm>
              <a:off x="3942761" y="3735239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4B06F0B-E660-4F41-AD33-BE38E764D6F3}"/>
                </a:ext>
              </a:extLst>
            </p:cNvPr>
            <p:cNvCxnSpPr>
              <a:stCxn id="65" idx="2"/>
              <a:endCxn id="66" idx="0"/>
            </p:cNvCxnSpPr>
            <p:nvPr/>
          </p:nvCxnSpPr>
          <p:spPr>
            <a:xfrm>
              <a:off x="3942761" y="4470108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B36FAA0-E301-49F1-BCAA-EBA57ED79A73}"/>
                </a:ext>
              </a:extLst>
            </p:cNvPr>
            <p:cNvCxnSpPr>
              <a:stCxn id="66" idx="2"/>
              <a:endCxn id="67" idx="0"/>
            </p:cNvCxnSpPr>
            <p:nvPr/>
          </p:nvCxnSpPr>
          <p:spPr>
            <a:xfrm>
              <a:off x="3942761" y="5204977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FE3A284-37B8-4B1B-AF21-4D711BEE9B38}"/>
                </a:ext>
              </a:extLst>
            </p:cNvPr>
            <p:cNvCxnSpPr>
              <a:stCxn id="67" idx="2"/>
              <a:endCxn id="68" idx="0"/>
            </p:cNvCxnSpPr>
            <p:nvPr/>
          </p:nvCxnSpPr>
          <p:spPr>
            <a:xfrm>
              <a:off x="3942761" y="5939846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5685DB7-DE50-48EF-A489-8688B90BCF0C}"/>
                </a:ext>
              </a:extLst>
            </p:cNvPr>
            <p:cNvCxnSpPr>
              <a:stCxn id="73" idx="2"/>
              <a:endCxn id="74" idx="0"/>
            </p:cNvCxnSpPr>
            <p:nvPr/>
          </p:nvCxnSpPr>
          <p:spPr>
            <a:xfrm>
              <a:off x="6213809" y="5939846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18E9419-3434-4B71-A600-4C2A8FE658AF}"/>
                </a:ext>
              </a:extLst>
            </p:cNvPr>
            <p:cNvCxnSpPr/>
            <p:nvPr/>
          </p:nvCxnSpPr>
          <p:spPr>
            <a:xfrm>
              <a:off x="6213809" y="3000370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DA92F69-DF8D-4FCE-BDDA-88ACB2FE173B}"/>
                </a:ext>
              </a:extLst>
            </p:cNvPr>
            <p:cNvCxnSpPr/>
            <p:nvPr/>
          </p:nvCxnSpPr>
          <p:spPr>
            <a:xfrm>
              <a:off x="6213809" y="3735239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917519B-A57D-4B13-8173-54739DEFBCF4}"/>
                </a:ext>
              </a:extLst>
            </p:cNvPr>
            <p:cNvCxnSpPr/>
            <p:nvPr/>
          </p:nvCxnSpPr>
          <p:spPr>
            <a:xfrm>
              <a:off x="6213809" y="4470108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395A167-399E-4B18-A534-A3FDED487EC7}"/>
                </a:ext>
              </a:extLst>
            </p:cNvPr>
            <p:cNvCxnSpPr/>
            <p:nvPr/>
          </p:nvCxnSpPr>
          <p:spPr>
            <a:xfrm>
              <a:off x="6213809" y="5204977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F138BE7-C6D8-43E4-AB60-8AFB41E3CC53}"/>
                </a:ext>
              </a:extLst>
            </p:cNvPr>
            <p:cNvCxnSpPr/>
            <p:nvPr/>
          </p:nvCxnSpPr>
          <p:spPr>
            <a:xfrm>
              <a:off x="8484857" y="3000370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30FAACF-8AB9-4028-91B6-3405245123F5}"/>
                </a:ext>
              </a:extLst>
            </p:cNvPr>
            <p:cNvCxnSpPr/>
            <p:nvPr/>
          </p:nvCxnSpPr>
          <p:spPr>
            <a:xfrm>
              <a:off x="8484857" y="3735239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62E98FA-7424-4203-8E74-9B6738C34A79}"/>
                </a:ext>
              </a:extLst>
            </p:cNvPr>
            <p:cNvCxnSpPr/>
            <p:nvPr/>
          </p:nvCxnSpPr>
          <p:spPr>
            <a:xfrm>
              <a:off x="10755905" y="3000370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E8FF1D7-5E21-44E0-BE7C-8BCD199773A4}"/>
                </a:ext>
              </a:extLst>
            </p:cNvPr>
            <p:cNvCxnSpPr/>
            <p:nvPr/>
          </p:nvCxnSpPr>
          <p:spPr>
            <a:xfrm>
              <a:off x="10755905" y="3735239"/>
              <a:ext cx="0" cy="367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214E07F-11D8-4AB4-AD70-3AC004214AD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6213809" y="957532"/>
              <a:ext cx="0" cy="9250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06AAC9F-2526-4720-AE17-E59F67AD58C2}"/>
                </a:ext>
              </a:extLst>
            </p:cNvPr>
            <p:cNvCxnSpPr>
              <a:cxnSpLocks/>
              <a:stCxn id="56" idx="3"/>
              <a:endCxn id="79" idx="1"/>
            </p:cNvCxnSpPr>
            <p:nvPr/>
          </p:nvCxnSpPr>
          <p:spPr>
            <a:xfrm flipV="1">
              <a:off x="7237568" y="641259"/>
              <a:ext cx="592895" cy="6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521B7BD8-52FE-4D99-83A4-BA6DE1D08008}"/>
                </a:ext>
              </a:extLst>
            </p:cNvPr>
            <p:cNvCxnSpPr>
              <a:cxnSpLocks/>
              <a:stCxn id="57" idx="0"/>
              <a:endCxn id="61" idx="0"/>
            </p:cNvCxnSpPr>
            <p:nvPr/>
          </p:nvCxnSpPr>
          <p:spPr>
            <a:xfrm rot="5400000" flipH="1" flipV="1">
              <a:off x="6213809" y="-2160851"/>
              <a:ext cx="12700" cy="9084192"/>
            </a:xfrm>
            <a:prstGeom prst="bentConnector3">
              <a:avLst>
                <a:gd name="adj1" fmla="val 4058819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67F90B1-4F3D-448B-B61B-A5DC5BE84DCD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3942761" y="1882588"/>
              <a:ext cx="0" cy="49865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92AC1C3-B2C7-4273-9E26-1735168983F3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6213809" y="1882588"/>
              <a:ext cx="1" cy="49866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751C9A8-7197-4355-9169-7A7EEC52BBF6}"/>
                </a:ext>
              </a:extLst>
            </p:cNvPr>
            <p:cNvCxnSpPr>
              <a:cxnSpLocks/>
            </p:cNvCxnSpPr>
            <p:nvPr/>
          </p:nvCxnSpPr>
          <p:spPr>
            <a:xfrm>
              <a:off x="8484855" y="1882588"/>
              <a:ext cx="1" cy="50500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647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6552724" cy="55249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1. Desktop</a:t>
            </a:r>
            <a:r>
              <a:rPr lang="ko-KR" altLang="en-US" dirty="0"/>
              <a:t> </a:t>
            </a:r>
            <a:r>
              <a:rPr lang="en-US" altLang="ko-KR" dirty="0"/>
              <a:t>Screen (max - width &gt; 768px)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043432-3CE9-45A8-BC4E-3157E9F55D6F}"/>
              </a:ext>
            </a:extLst>
          </p:cNvPr>
          <p:cNvCxnSpPr>
            <a:cxnSpLocks/>
          </p:cNvCxnSpPr>
          <p:nvPr/>
        </p:nvCxnSpPr>
        <p:spPr>
          <a:xfrm>
            <a:off x="6876256" y="1196752"/>
            <a:ext cx="0" cy="511256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3B7683A-68B1-4DD6-B001-9D6047421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4" y="1821259"/>
            <a:ext cx="6516216" cy="434414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6CBC64-2F85-47D3-8DE4-567B96748BAF}"/>
              </a:ext>
            </a:extLst>
          </p:cNvPr>
          <p:cNvSpPr/>
          <p:nvPr/>
        </p:nvSpPr>
        <p:spPr>
          <a:xfrm>
            <a:off x="150887" y="5517232"/>
            <a:ext cx="6653359" cy="7200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7E31695-6351-4073-9649-C972FD94B437}"/>
              </a:ext>
            </a:extLst>
          </p:cNvPr>
          <p:cNvSpPr/>
          <p:nvPr/>
        </p:nvSpPr>
        <p:spPr>
          <a:xfrm>
            <a:off x="186892" y="1749350"/>
            <a:ext cx="6653359" cy="83412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FBB42A-BF11-4E5A-9C37-00E7A5B9C392}"/>
              </a:ext>
            </a:extLst>
          </p:cNvPr>
          <p:cNvSpPr/>
          <p:nvPr/>
        </p:nvSpPr>
        <p:spPr>
          <a:xfrm>
            <a:off x="48520" y="1412579"/>
            <a:ext cx="347016" cy="33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99D80879-8B5F-4FF7-B492-8662EF98EC6B}"/>
              </a:ext>
            </a:extLst>
          </p:cNvPr>
          <p:cNvSpPr txBox="1">
            <a:spLocks/>
          </p:cNvSpPr>
          <p:nvPr/>
        </p:nvSpPr>
        <p:spPr>
          <a:xfrm>
            <a:off x="6444208" y="1268760"/>
            <a:ext cx="2651271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/>
              <a:buAutoNum type="arabicParenR"/>
            </a:pPr>
            <a:r>
              <a:rPr lang="en-US" altLang="ko-KR" dirty="0"/>
              <a:t>Nav. Bar</a:t>
            </a:r>
          </a:p>
          <a:p>
            <a:pPr marL="540000" lvl="2" indent="0">
              <a:buNone/>
            </a:pPr>
            <a:r>
              <a:rPr lang="en-US" altLang="ko-KR" dirty="0"/>
              <a:t>Lab name</a:t>
            </a:r>
          </a:p>
          <a:p>
            <a:pPr marL="540000" lvl="2" indent="0">
              <a:buNone/>
            </a:pPr>
            <a:r>
              <a:rPr lang="en-US" altLang="ko-KR" dirty="0"/>
              <a:t>About : </a:t>
            </a:r>
          </a:p>
          <a:p>
            <a:pPr marL="540000" lvl="2" indent="0">
              <a:buNone/>
            </a:pPr>
            <a:endParaRPr lang="en-US" altLang="ko-KR" dirty="0"/>
          </a:p>
          <a:p>
            <a:pPr marL="800100" lvl="1" indent="-342900">
              <a:buFont typeface="Arial"/>
              <a:buAutoNum type="arabicParenR"/>
            </a:pPr>
            <a:r>
              <a:rPr lang="en-US" altLang="ko-KR" dirty="0"/>
              <a:t>Footer</a:t>
            </a:r>
          </a:p>
          <a:p>
            <a:pPr marL="540000" lvl="2" indent="0">
              <a:buNone/>
            </a:pPr>
            <a:r>
              <a:rPr lang="en-US" altLang="ko-KR" dirty="0"/>
              <a:t>Contact info.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44C3BA-7164-4B6E-963D-C3823268E9C5}"/>
              </a:ext>
            </a:extLst>
          </p:cNvPr>
          <p:cNvSpPr/>
          <p:nvPr/>
        </p:nvSpPr>
        <p:spPr>
          <a:xfrm>
            <a:off x="13384" y="5144506"/>
            <a:ext cx="347016" cy="33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6552724" cy="55249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1. Desktop</a:t>
            </a:r>
            <a:r>
              <a:rPr lang="ko-KR" altLang="en-US" dirty="0"/>
              <a:t> </a:t>
            </a:r>
            <a:r>
              <a:rPr lang="en-US" altLang="ko-KR" dirty="0"/>
              <a:t>Screen (max - width &gt; 768px)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043432-3CE9-45A8-BC4E-3157E9F55D6F}"/>
              </a:ext>
            </a:extLst>
          </p:cNvPr>
          <p:cNvCxnSpPr>
            <a:cxnSpLocks/>
          </p:cNvCxnSpPr>
          <p:nvPr/>
        </p:nvCxnSpPr>
        <p:spPr>
          <a:xfrm>
            <a:off x="6876256" y="1196752"/>
            <a:ext cx="0" cy="511256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3B7683A-68B1-4DD6-B001-9D60474214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4" y="1821259"/>
            <a:ext cx="6516216" cy="434414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7E31695-6351-4073-9649-C972FD94B437}"/>
              </a:ext>
            </a:extLst>
          </p:cNvPr>
          <p:cNvSpPr/>
          <p:nvPr/>
        </p:nvSpPr>
        <p:spPr>
          <a:xfrm>
            <a:off x="186892" y="2450862"/>
            <a:ext cx="6653359" cy="328239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FBB42A-BF11-4E5A-9C37-00E7A5B9C392}"/>
              </a:ext>
            </a:extLst>
          </p:cNvPr>
          <p:cNvSpPr/>
          <p:nvPr/>
        </p:nvSpPr>
        <p:spPr>
          <a:xfrm>
            <a:off x="0" y="2439437"/>
            <a:ext cx="347016" cy="33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736EF9E3-B22F-42DC-B8CB-265C45DD90CA}"/>
              </a:ext>
            </a:extLst>
          </p:cNvPr>
          <p:cNvSpPr txBox="1">
            <a:spLocks/>
          </p:cNvSpPr>
          <p:nvPr/>
        </p:nvSpPr>
        <p:spPr>
          <a:xfrm>
            <a:off x="6444208" y="1268760"/>
            <a:ext cx="2651271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arenR" startAt="3"/>
            </a:pPr>
            <a:r>
              <a:rPr lang="en-US" altLang="ko-KR" dirty="0"/>
              <a:t>Main</a:t>
            </a:r>
          </a:p>
          <a:p>
            <a:pPr marL="540000" lvl="2" indent="0">
              <a:buNone/>
            </a:pPr>
            <a:r>
              <a:rPr lang="ko-KR" altLang="en-US" dirty="0" err="1"/>
              <a:t>어떤내용</a:t>
            </a:r>
            <a:r>
              <a:rPr lang="en-US" altLang="ko-KR" dirty="0"/>
              <a:t>?</a:t>
            </a:r>
          </a:p>
          <a:p>
            <a:pPr marL="882900" lvl="2" indent="-342900">
              <a:buAutoNum type="arabicPeriod"/>
            </a:pPr>
            <a:r>
              <a:rPr lang="ko-KR" altLang="en-US" dirty="0"/>
              <a:t>단체사진</a:t>
            </a:r>
            <a:endParaRPr lang="en-US" altLang="ko-KR" dirty="0"/>
          </a:p>
          <a:p>
            <a:pPr marL="882900" lvl="2" indent="-342900">
              <a:buAutoNum type="arabicPeriod"/>
            </a:pPr>
            <a:r>
              <a:rPr lang="ko-KR" altLang="en-US" dirty="0"/>
              <a:t>분야 설명</a:t>
            </a:r>
            <a:r>
              <a:rPr lang="en-US" altLang="ko-KR" dirty="0"/>
              <a:t>(+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 및 소개 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234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6552724" cy="552499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2. Tablet and Mobile (max - width &lt;= 768px)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043432-3CE9-45A8-BC4E-3157E9F55D6F}"/>
              </a:ext>
            </a:extLst>
          </p:cNvPr>
          <p:cNvCxnSpPr>
            <a:cxnSpLocks/>
          </p:cNvCxnSpPr>
          <p:nvPr/>
        </p:nvCxnSpPr>
        <p:spPr>
          <a:xfrm>
            <a:off x="6876256" y="1196752"/>
            <a:ext cx="0" cy="511256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FFBB42A-BF11-4E5A-9C37-00E7A5B9C392}"/>
              </a:ext>
            </a:extLst>
          </p:cNvPr>
          <p:cNvSpPr/>
          <p:nvPr/>
        </p:nvSpPr>
        <p:spPr>
          <a:xfrm>
            <a:off x="192536" y="1412579"/>
            <a:ext cx="347016" cy="33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99D80879-8B5F-4FF7-B492-8662EF98EC6B}"/>
              </a:ext>
            </a:extLst>
          </p:cNvPr>
          <p:cNvSpPr txBox="1">
            <a:spLocks/>
          </p:cNvSpPr>
          <p:nvPr/>
        </p:nvSpPr>
        <p:spPr>
          <a:xfrm>
            <a:off x="6444208" y="1268760"/>
            <a:ext cx="2651271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/>
              <a:buAutoNum type="arabicParenR"/>
            </a:pPr>
            <a:r>
              <a:rPr lang="en-US" altLang="ko-KR" dirty="0"/>
              <a:t>Nav. Bar</a:t>
            </a:r>
          </a:p>
          <a:p>
            <a:pPr marL="540000" lvl="2" indent="0">
              <a:buNone/>
            </a:pPr>
            <a:r>
              <a:rPr lang="en-US" altLang="ko-KR" dirty="0"/>
              <a:t>Lab name</a:t>
            </a:r>
          </a:p>
          <a:p>
            <a:pPr marL="540000" lvl="2" indent="0">
              <a:buNone/>
            </a:pPr>
            <a:r>
              <a:rPr lang="en-US" altLang="ko-KR" dirty="0"/>
              <a:t>Menu bar</a:t>
            </a:r>
          </a:p>
          <a:p>
            <a:pPr marL="540000" lvl="2" indent="0">
              <a:buNone/>
            </a:pPr>
            <a:endParaRPr lang="en-US" altLang="ko-KR" dirty="0"/>
          </a:p>
          <a:p>
            <a:pPr marL="800100" lvl="1" indent="-342900">
              <a:buFont typeface="Arial"/>
              <a:buAutoNum type="arabicParenR"/>
            </a:pPr>
            <a:r>
              <a:rPr lang="en-US" altLang="ko-KR" dirty="0"/>
              <a:t>Footer</a:t>
            </a:r>
          </a:p>
          <a:p>
            <a:pPr marL="540000" lvl="2" indent="0">
              <a:buNone/>
            </a:pPr>
            <a:r>
              <a:rPr lang="en-US" altLang="ko-KR" dirty="0"/>
              <a:t>Contact info.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E7D495-2848-44B7-8FBC-2B76BFAC6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49350"/>
            <a:ext cx="2880320" cy="448796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6CBC64-2F85-47D3-8DE4-567B96748BAF}"/>
              </a:ext>
            </a:extLst>
          </p:cNvPr>
          <p:cNvSpPr/>
          <p:nvPr/>
        </p:nvSpPr>
        <p:spPr>
          <a:xfrm>
            <a:off x="360916" y="5735814"/>
            <a:ext cx="2986948" cy="57350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7E31695-6351-4073-9649-C972FD94B437}"/>
              </a:ext>
            </a:extLst>
          </p:cNvPr>
          <p:cNvSpPr/>
          <p:nvPr/>
        </p:nvSpPr>
        <p:spPr>
          <a:xfrm>
            <a:off x="360915" y="1700808"/>
            <a:ext cx="2986950" cy="72263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DE45A2-37A1-41EF-8FCE-1E2D72DBD4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81" y="1700808"/>
            <a:ext cx="2880320" cy="448796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8AA0FB-D768-4B7C-B111-6D18415221D7}"/>
              </a:ext>
            </a:extLst>
          </p:cNvPr>
          <p:cNvCxnSpPr>
            <a:cxnSpLocks/>
          </p:cNvCxnSpPr>
          <p:nvPr/>
        </p:nvCxnSpPr>
        <p:spPr>
          <a:xfrm>
            <a:off x="3131840" y="2156421"/>
            <a:ext cx="720080" cy="552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744C3BA-7164-4B6E-963D-C3823268E9C5}"/>
              </a:ext>
            </a:extLst>
          </p:cNvPr>
          <p:cNvSpPr/>
          <p:nvPr/>
        </p:nvSpPr>
        <p:spPr>
          <a:xfrm>
            <a:off x="120528" y="5396484"/>
            <a:ext cx="347016" cy="33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0E1744-67AE-47DD-AD46-41F5A65CD704}"/>
              </a:ext>
            </a:extLst>
          </p:cNvPr>
          <p:cNvSpPr/>
          <p:nvPr/>
        </p:nvSpPr>
        <p:spPr>
          <a:xfrm>
            <a:off x="3817298" y="1556792"/>
            <a:ext cx="2986950" cy="20882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6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84A0AB-8D37-4B65-B568-0A5FDD31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F58EC7-7705-4B6F-AE5A-AC73F9B8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9" y="1212886"/>
            <a:ext cx="4032443" cy="5449142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altLang="ko-KR" sz="2000" dirty="0"/>
              <a:t>Front-End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E2B07A-68DE-4DE0-9243-F2AE57DACEDC}"/>
              </a:ext>
            </a:extLst>
          </p:cNvPr>
          <p:cNvCxnSpPr>
            <a:cxnSpLocks/>
          </p:cNvCxnSpPr>
          <p:nvPr/>
        </p:nvCxnSpPr>
        <p:spPr>
          <a:xfrm>
            <a:off x="4499992" y="1196752"/>
            <a:ext cx="0" cy="511256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ml5 Css3 Logo Vector Images (15)">
            <a:extLst>
              <a:ext uri="{FF2B5EF4-FFF2-40B4-BE49-F238E27FC236}">
                <a16:creationId xmlns:a16="http://schemas.microsoft.com/office/drawing/2014/main" id="{BD57C4C8-2AC9-49A0-AE8B-0DFE3517E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3" r="70834" b="34727"/>
          <a:stretch/>
        </p:blipFill>
        <p:spPr bwMode="auto">
          <a:xfrm>
            <a:off x="395536" y="1916832"/>
            <a:ext cx="115464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ml5 Css3 Logo Vector Images (15)">
            <a:extLst>
              <a:ext uri="{FF2B5EF4-FFF2-40B4-BE49-F238E27FC236}">
                <a16:creationId xmlns:a16="http://schemas.microsoft.com/office/drawing/2014/main" id="{C33D14E6-8F12-4B95-9BAD-E7D71D6B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4" t="24818" r="34520" b="33182"/>
          <a:stretch/>
        </p:blipFill>
        <p:spPr bwMode="auto">
          <a:xfrm>
            <a:off x="1554521" y="1941103"/>
            <a:ext cx="115464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vedades del estándar ECMAScript 2015 y JavaScript - Blog IDA Chile |  Estrategia para el éxito de tu negocio">
            <a:extLst>
              <a:ext uri="{FF2B5EF4-FFF2-40B4-BE49-F238E27FC236}">
                <a16:creationId xmlns:a16="http://schemas.microsoft.com/office/drawing/2014/main" id="{F90E3550-04D7-4311-9ADA-60E1C7601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08" y="3408343"/>
            <a:ext cx="1876456" cy="11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로 무작정 개발하기 - 1 :: 피아노 치는 개발자">
            <a:extLst>
              <a:ext uri="{FF2B5EF4-FFF2-40B4-BE49-F238E27FC236}">
                <a16:creationId xmlns:a16="http://schemas.microsoft.com/office/drawing/2014/main" id="{938B89A5-137C-43F6-8AF0-A922101A4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1876456" cy="11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-logo | Fuzati">
            <a:extLst>
              <a:ext uri="{FF2B5EF4-FFF2-40B4-BE49-F238E27FC236}">
                <a16:creationId xmlns:a16="http://schemas.microsoft.com/office/drawing/2014/main" id="{8F1F8AAD-327A-47C2-9D24-CDB88E9DB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86" y="2099806"/>
            <a:ext cx="1600690" cy="111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33995DC-E21B-482B-B7C8-9C2318BC4F53}"/>
              </a:ext>
            </a:extLst>
          </p:cNvPr>
          <p:cNvSpPr txBox="1">
            <a:spLocks/>
          </p:cNvSpPr>
          <p:nvPr/>
        </p:nvSpPr>
        <p:spPr>
          <a:xfrm>
            <a:off x="4843518" y="1212886"/>
            <a:ext cx="4032443" cy="544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/>
              <a:buNone/>
            </a:pPr>
            <a:r>
              <a:rPr lang="en-US" altLang="ko-KR" sz="2000" dirty="0"/>
              <a:t>Back-End</a:t>
            </a:r>
          </a:p>
        </p:txBody>
      </p:sp>
      <p:pic>
        <p:nvPicPr>
          <p:cNvPr id="1036" name="Picture 12" descr="Python and Django full stack Web Developer Bootcamp">
            <a:extLst>
              <a:ext uri="{FF2B5EF4-FFF2-40B4-BE49-F238E27FC236}">
                <a16:creationId xmlns:a16="http://schemas.microsoft.com/office/drawing/2014/main" id="{AA5F0E2E-BF3C-415A-ACE2-B47E40F36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3646183" cy="24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9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445</Words>
  <Application>Microsoft Office PowerPoint</Application>
  <PresentationFormat>화면 슬라이드 쇼(4:3)</PresentationFormat>
  <Paragraphs>147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맑은</vt:lpstr>
      <vt:lpstr>맑은 고딕</vt:lpstr>
      <vt:lpstr>Arial</vt:lpstr>
      <vt:lpstr>Calibri</vt:lpstr>
      <vt:lpstr>Wingdings 2</vt:lpstr>
      <vt:lpstr>Office Theme</vt:lpstr>
      <vt:lpstr>UXM Web 개발</vt:lpstr>
      <vt:lpstr>Contents</vt:lpstr>
      <vt:lpstr>프로젝트 개요</vt:lpstr>
      <vt:lpstr>요구사항 정의</vt:lpstr>
      <vt:lpstr>메뉴 체계</vt:lpstr>
      <vt:lpstr>화면구성</vt:lpstr>
      <vt:lpstr>화면구성</vt:lpstr>
      <vt:lpstr>화면구성</vt:lpstr>
      <vt:lpstr>사용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세미나</dc:title>
  <dc:creator>진회용</dc:creator>
  <cp:lastModifiedBy>유도진</cp:lastModifiedBy>
  <cp:revision>139</cp:revision>
  <dcterms:created xsi:type="dcterms:W3CDTF">2020-06-24T20:55:49Z</dcterms:created>
  <dcterms:modified xsi:type="dcterms:W3CDTF">2020-08-14T13:18:05Z</dcterms:modified>
</cp:coreProperties>
</file>