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9"/>
  </p:notesMasterIdLst>
  <p:handoutMasterIdLst>
    <p:handoutMasterId r:id="rId10"/>
  </p:handoutMasterIdLst>
  <p:sldIdLst>
    <p:sldId id="256" r:id="rId2"/>
    <p:sldId id="723" r:id="rId3"/>
    <p:sldId id="728" r:id="rId4"/>
    <p:sldId id="729" r:id="rId5"/>
    <p:sldId id="730" r:id="rId6"/>
    <p:sldId id="731" r:id="rId7"/>
    <p:sldId id="727" r:id="rId8"/>
  </p:sldIdLst>
  <p:sldSz cx="9144000" cy="6858000" type="screen4x3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SOL" initials="CS" lastIdx="1" clrIdx="0">
    <p:extLst>
      <p:ext uri="{19B8F6BF-5375-455C-9EA6-DF929625EA0E}">
        <p15:presenceInfo xmlns:p15="http://schemas.microsoft.com/office/powerpoint/2012/main" userId="e2ae81253eef14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4DACC7"/>
    <a:srgbClr val="C3003A"/>
    <a:srgbClr val="176C9E"/>
    <a:srgbClr val="155274"/>
    <a:srgbClr val="CC0000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88386" autoAdjust="0"/>
  </p:normalViewPr>
  <p:slideViewPr>
    <p:cSldViewPr>
      <p:cViewPr>
        <p:scale>
          <a:sx n="75" d="100"/>
          <a:sy n="75" d="100"/>
        </p:scale>
        <p:origin x="1522" y="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82" y="-7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/>
          <a:lstStyle>
            <a:lvl1pPr algn="r">
              <a:defRPr sz="1200"/>
            </a:lvl1pPr>
          </a:lstStyle>
          <a:p>
            <a:fld id="{03284994-8A58-451D-8D03-8EB1C3DAC3EC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r">
              <a:defRPr sz="1200"/>
            </a:lvl1pPr>
          </a:lstStyle>
          <a:p>
            <a:fld id="{E4BEAE7C-6959-49E8-B4DF-86F91E787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90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53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33" tIns="46717" rIns="93433" bIns="46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3433" tIns="46717" rIns="93433" bIns="46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r">
              <a:defRPr sz="1200"/>
            </a:lvl1pPr>
          </a:lstStyle>
          <a:p>
            <a:fld id="{DF9E06DB-C886-4AB6-AF24-2F42C6EA8A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397F3-670A-4AA1-8ABB-A90AC0BFDB7A}" type="datetimeFigureOut">
              <a:rPr lang="ko-KR" altLang="en-US" smtClean="0"/>
              <a:t>2020-08-28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41388" y="752475"/>
            <a:ext cx="5005387" cy="3756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E06DB-C886-4AB6-AF24-2F42C6EA8AC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2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95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409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838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554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3"/>
          <p:cNvCxnSpPr/>
          <p:nvPr userDrawn="1"/>
        </p:nvCxnSpPr>
        <p:spPr>
          <a:xfrm>
            <a:off x="107504" y="980728"/>
            <a:ext cx="896153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92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427984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8" name="그룹 16"/>
          <p:cNvGrpSpPr/>
          <p:nvPr userDrawn="1"/>
        </p:nvGrpSpPr>
        <p:grpSpPr>
          <a:xfrm>
            <a:off x="4427984" y="3429000"/>
            <a:ext cx="4716016" cy="0"/>
            <a:chOff x="4427984" y="3429000"/>
            <a:chExt cx="4716016" cy="0"/>
          </a:xfrm>
        </p:grpSpPr>
        <p:cxnSp>
          <p:nvCxnSpPr>
            <p:cNvPr id="9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8354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379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432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모서리가 둥근 직사각형 3"/>
          <p:cNvSpPr/>
          <p:nvPr userDrawn="1"/>
        </p:nvSpPr>
        <p:spPr>
          <a:xfrm>
            <a:off x="755576" y="1772816"/>
            <a:ext cx="9721080" cy="44644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7549" y="2276872"/>
            <a:ext cx="5400675" cy="36724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AutoNum type="arabicPeriod"/>
              <a:defRPr sz="3200" baseline="0"/>
            </a:lvl1pPr>
          </a:lstStyle>
          <a:p>
            <a:pPr marL="457200" indent="-457200"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 1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987824" y="1073643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cap="none" spc="0" dirty="0">
                <a:ln w="38100">
                  <a:noFill/>
                  <a:prstDash val="solid"/>
                </a:ln>
                <a:solidFill>
                  <a:schemeClr val="accent1"/>
                </a:solidFill>
                <a:effectLst/>
                <a:latin typeface="HY견고딕" pitchFamily="18" charset="-127"/>
                <a:ea typeface="HY견고딕" pitchFamily="18" charset="-127"/>
              </a:rPr>
              <a:t>INDEX</a:t>
            </a:r>
            <a:r>
              <a:rPr lang="en-US" altLang="ko-KR" sz="4800" b="1" cap="none" spc="0" baseline="0" dirty="0">
                <a:ln w="38100">
                  <a:noFill/>
                  <a:prstDash val="solid"/>
                </a:ln>
                <a:solidFill>
                  <a:schemeClr val="accent1"/>
                </a:solidFill>
                <a:effectLst/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4800" b="1" cap="none" spc="0" dirty="0">
              <a:ln w="38100">
                <a:noFill/>
                <a:prstDash val="solid"/>
              </a:ln>
              <a:solidFill>
                <a:schemeClr val="accent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3533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5"/>
          <p:cNvSpPr>
            <a:spLocks noGrp="1"/>
          </p:cNvSpPr>
          <p:nvPr>
            <p:ph type="title" hasCustomPrompt="1"/>
          </p:nvPr>
        </p:nvSpPr>
        <p:spPr>
          <a:xfrm>
            <a:off x="4427984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baseline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6" name="그룹 16"/>
          <p:cNvGrpSpPr/>
          <p:nvPr userDrawn="1"/>
        </p:nvGrpSpPr>
        <p:grpSpPr>
          <a:xfrm>
            <a:off x="4427984" y="3429000"/>
            <a:ext cx="4716016" cy="0"/>
            <a:chOff x="4427984" y="3429000"/>
            <a:chExt cx="4716016" cy="0"/>
          </a:xfrm>
        </p:grpSpPr>
        <p:cxnSp>
          <p:nvCxnSpPr>
            <p:cNvPr id="7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7876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19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82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b_bg3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n w="18415" cmpd="sng">
                  <a:noFill/>
                  <a:prstDash val="solid"/>
                </a:ln>
                <a:solidFill>
                  <a:srgbClr val="155274"/>
                </a:solidFill>
                <a:effectLst/>
              </a:rPr>
              <a:t>Table of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7EDF-8E76-461F-8234-62C21EE972D9}" type="datetime1">
              <a:rPr lang="ko-KR" altLang="en-US" smtClean="0"/>
              <a:pPr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107504" y="6471335"/>
            <a:ext cx="8964000" cy="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맑은"/>
          <a:ea typeface="+mj-ea"/>
          <a:cs typeface="맑은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or.adobe.com/ko/trends/Inter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431088" cy="1625352"/>
          </a:xfrm>
        </p:spPr>
        <p:txBody>
          <a:bodyPr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bg1"/>
                </a:solidFill>
              </a:rPr>
              <a:t>UXM Web </a:t>
            </a: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79512" y="3933056"/>
            <a:ext cx="8064896" cy="2560768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유도진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양성훈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유원준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최 솔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12360" y="31409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2020.08.28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363272" cy="5449142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ko-KR" sz="2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400" dirty="0" smtClean="0"/>
              <a:t>템플릿 선정</a:t>
            </a:r>
            <a:endParaRPr lang="en-US" altLang="ko-KR" sz="2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24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2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400" dirty="0" smtClean="0"/>
              <a:t>색상 선정</a:t>
            </a:r>
            <a:endParaRPr lang="en-US" altLang="ko-KR" sz="24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24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2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400" dirty="0" smtClean="0"/>
              <a:t>일정 수립</a:t>
            </a:r>
            <a:endParaRPr lang="en-US" altLang="ko-KR" sz="2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24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926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선정</a:t>
            </a:r>
            <a:endParaRPr lang="ko-KR" altLang="en-US" dirty="0"/>
          </a:p>
        </p:txBody>
      </p:sp>
      <p:pic>
        <p:nvPicPr>
          <p:cNvPr id="7" name="Picture 2" descr="https://media.discordapp.net/attachments/660661768690991104/744908730973421588/unknown.png?width=1194&amp;height=67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4" r="594" b="5583"/>
          <a:stretch/>
        </p:blipFill>
        <p:spPr bwMode="auto">
          <a:xfrm>
            <a:off x="457200" y="2204864"/>
            <a:ext cx="8366457" cy="37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xmlns="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6552724" cy="47525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템플릿 후보 리스트 작성 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최종 후보 중 선정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79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선정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xmlns="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6552724" cy="47525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템플릿 후보 리스트 작성 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최종 후보 중 선정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755576" y="1772816"/>
            <a:ext cx="3115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https://html5up.net/telephasic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670"/>
          <a:stretch/>
        </p:blipFill>
        <p:spPr>
          <a:xfrm>
            <a:off x="323528" y="2780928"/>
            <a:ext cx="4072536" cy="27102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2" y="2669860"/>
            <a:ext cx="2167741" cy="271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9" y="2669861"/>
            <a:ext cx="2016224" cy="27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9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 선정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xmlns="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47525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 smtClean="0"/>
              <a:t>Adobe color trend</a:t>
            </a:r>
            <a:r>
              <a:rPr lang="ko-KR" altLang="en-US" dirty="0" smtClean="0"/>
              <a:t>를 활용하여 선정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color.adobe.com/ko/trends/Interaction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2643223" cy="2616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519" y="2348880"/>
            <a:ext cx="5877953" cy="32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 선정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xmlns="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47525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테스트용으로 색상을 템플릿에 적용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7950871" cy="43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수립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376591" y="1324855"/>
            <a:ext cx="8227857" cy="4912457"/>
            <a:chOff x="376591" y="1324855"/>
            <a:chExt cx="6931713" cy="4408401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3769519E-BF8B-4FFE-A650-878E77640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591" y="1325755"/>
              <a:ext cx="6931713" cy="440750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2B60694-27A9-4BBD-97D4-9B1B4DEEC52C}"/>
                </a:ext>
              </a:extLst>
            </p:cNvPr>
            <p:cNvSpPr txBox="1"/>
            <p:nvPr/>
          </p:nvSpPr>
          <p:spPr>
            <a:xfrm>
              <a:off x="2768700" y="1638974"/>
              <a:ext cx="1101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1~2</a:t>
              </a:r>
              <a:r>
                <a:rPr lang="ko-KR" altLang="en-US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주차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dist"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en-US" altLang="ko-KR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08.24~09.05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9DABF95-FC9C-42ED-8542-D247514AEBCB}"/>
                </a:ext>
              </a:extLst>
            </p:cNvPr>
            <p:cNvSpPr/>
            <p:nvPr/>
          </p:nvSpPr>
          <p:spPr>
            <a:xfrm>
              <a:off x="1024330" y="1744193"/>
              <a:ext cx="1215702" cy="276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주차 및 학습 목표</a:t>
              </a:r>
            </a:p>
          </p:txBody>
        </p:sp>
        <p:sp>
          <p:nvSpPr>
            <p:cNvPr id="52" name="Rectangle 98">
              <a:extLst>
                <a:ext uri="{FF2B5EF4-FFF2-40B4-BE49-F238E27FC236}">
                  <a16:creationId xmlns:a16="http://schemas.microsoft.com/office/drawing/2014/main" xmlns="" id="{891E825F-8A3E-4D5F-A475-781D07C8D5AC}"/>
                </a:ext>
              </a:extLst>
            </p:cNvPr>
            <p:cNvSpPr/>
            <p:nvPr/>
          </p:nvSpPr>
          <p:spPr>
            <a:xfrm>
              <a:off x="476977" y="4005569"/>
              <a:ext cx="6742205" cy="819626"/>
            </a:xfrm>
            <a:prstGeom prst="rect">
              <a:avLst/>
            </a:prstGeom>
            <a:solidFill>
              <a:sysClr val="window" lastClr="FFFFFF">
                <a:lumMod val="8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99">
              <a:extLst>
                <a:ext uri="{FF2B5EF4-FFF2-40B4-BE49-F238E27FC236}">
                  <a16:creationId xmlns:a16="http://schemas.microsoft.com/office/drawing/2014/main" xmlns="" id="{6F50753D-103D-4C49-A067-BF050C64A324}"/>
                </a:ext>
              </a:extLst>
            </p:cNvPr>
            <p:cNvSpPr/>
            <p:nvPr/>
          </p:nvSpPr>
          <p:spPr>
            <a:xfrm>
              <a:off x="486705" y="2350068"/>
              <a:ext cx="6732477" cy="819626"/>
            </a:xfrm>
            <a:prstGeom prst="rect">
              <a:avLst/>
            </a:prstGeom>
            <a:solidFill>
              <a:sysClr val="window" lastClr="FFFFFF">
                <a:lumMod val="85000"/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E89A49E-257D-4B7D-9FC2-25A3948C0831}"/>
                </a:ext>
              </a:extLst>
            </p:cNvPr>
            <p:cNvSpPr txBox="1"/>
            <p:nvPr/>
          </p:nvSpPr>
          <p:spPr>
            <a:xfrm>
              <a:off x="540837" y="2526146"/>
              <a:ext cx="2309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ko-KR" altLang="en-US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요구 사항 분석 및</a:t>
              </a:r>
              <a: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/>
              </a:r>
              <a:b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계획 수립</a:t>
              </a:r>
              <a:endParaRPr lang="en-US" altLang="ko-KR" sz="16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F3D702B-57C6-4DF5-885F-0BC15EB2AE77}"/>
                </a:ext>
              </a:extLst>
            </p:cNvPr>
            <p:cNvSpPr txBox="1"/>
            <p:nvPr/>
          </p:nvSpPr>
          <p:spPr>
            <a:xfrm>
              <a:off x="540837" y="3337400"/>
              <a:ext cx="2309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Front-end </a:t>
              </a:r>
              <a:r>
                <a:rPr lang="ko-KR" altLang="en-US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개발 및</a:t>
              </a:r>
              <a: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/>
              </a:r>
              <a:b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테스트</a:t>
              </a:r>
              <a:endParaRPr lang="en-US" altLang="ko-KR" sz="16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66BE890B-487C-4CA2-8A3D-5FED05BC1FC4}"/>
                </a:ext>
              </a:extLst>
            </p:cNvPr>
            <p:cNvSpPr txBox="1"/>
            <p:nvPr/>
          </p:nvSpPr>
          <p:spPr>
            <a:xfrm>
              <a:off x="531109" y="4136389"/>
              <a:ext cx="2309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Back-end </a:t>
              </a:r>
              <a:r>
                <a:rPr lang="ko-KR" altLang="en-US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개발 및</a:t>
              </a:r>
              <a: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/>
              </a:r>
              <a:b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테스트</a:t>
              </a:r>
              <a:endParaRPr lang="en-US" altLang="ko-KR" sz="16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7" name="Rectangle 111">
              <a:extLst>
                <a:ext uri="{FF2B5EF4-FFF2-40B4-BE49-F238E27FC236}">
                  <a16:creationId xmlns:a16="http://schemas.microsoft.com/office/drawing/2014/main" xmlns="" id="{C5A70930-8700-454E-8FBD-9D3A50D380A7}"/>
                </a:ext>
              </a:extLst>
            </p:cNvPr>
            <p:cNvSpPr/>
            <p:nvPr/>
          </p:nvSpPr>
          <p:spPr>
            <a:xfrm>
              <a:off x="2747757" y="2349057"/>
              <a:ext cx="1128877" cy="821537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endParaRPr lang="id-ID" kern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Open Sans" panose="020B0606030504020204" pitchFamily="34" charset="0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731121" y="1324855"/>
              <a:ext cx="4477530" cy="4292750"/>
              <a:chOff x="3037823" y="1852427"/>
              <a:chExt cx="4131023" cy="5170943"/>
            </a:xfrm>
          </p:grpSpPr>
          <p:grpSp>
            <p:nvGrpSpPr>
              <p:cNvPr id="68" name="Group 92">
                <a:extLst>
                  <a:ext uri="{FF2B5EF4-FFF2-40B4-BE49-F238E27FC236}">
                    <a16:creationId xmlns:a16="http://schemas.microsoft.com/office/drawing/2014/main" xmlns="" id="{D494774B-78BA-4CF0-BFED-BE458FD724F2}"/>
                  </a:ext>
                </a:extLst>
              </p:cNvPr>
              <p:cNvGrpSpPr/>
              <p:nvPr/>
            </p:nvGrpSpPr>
            <p:grpSpPr>
              <a:xfrm>
                <a:off x="3037823" y="1852427"/>
                <a:ext cx="3108981" cy="5122305"/>
                <a:chOff x="3959924" y="1543852"/>
                <a:chExt cx="5549264" cy="4925526"/>
              </a:xfrm>
            </p:grpSpPr>
            <p:cxnSp>
              <p:nvCxnSpPr>
                <p:cNvPr id="72" name="Straight Connector 93">
                  <a:extLst>
                    <a:ext uri="{FF2B5EF4-FFF2-40B4-BE49-F238E27FC236}">
                      <a16:creationId xmlns:a16="http://schemas.microsoft.com/office/drawing/2014/main" xmlns="" id="{DCC6411C-138E-46B7-95A5-66B639C700F3}"/>
                    </a:ext>
                  </a:extLst>
                </p:cNvPr>
                <p:cNvCxnSpPr/>
                <p:nvPr/>
              </p:nvCxnSpPr>
              <p:spPr>
                <a:xfrm flipH="1">
                  <a:off x="5834187" y="1543852"/>
                  <a:ext cx="27903" cy="492552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3" name="Straight Connector 95">
                  <a:extLst>
                    <a:ext uri="{FF2B5EF4-FFF2-40B4-BE49-F238E27FC236}">
                      <a16:creationId xmlns:a16="http://schemas.microsoft.com/office/drawing/2014/main" xmlns="" id="{259AC6F1-D832-4862-AB83-CF9529924F48}"/>
                    </a:ext>
                  </a:extLst>
                </p:cNvPr>
                <p:cNvCxnSpPr/>
                <p:nvPr/>
              </p:nvCxnSpPr>
              <p:spPr>
                <a:xfrm flipH="1">
                  <a:off x="3959924" y="1571914"/>
                  <a:ext cx="27396" cy="489746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4" name="Straight Connector 96">
                  <a:extLst>
                    <a:ext uri="{FF2B5EF4-FFF2-40B4-BE49-F238E27FC236}">
                      <a16:creationId xmlns:a16="http://schemas.microsoft.com/office/drawing/2014/main" xmlns="" id="{2D2C6AF3-5147-417A-B967-3282B40D890E}"/>
                    </a:ext>
                  </a:extLst>
                </p:cNvPr>
                <p:cNvCxnSpPr/>
                <p:nvPr/>
              </p:nvCxnSpPr>
              <p:spPr>
                <a:xfrm>
                  <a:off x="9509188" y="1562560"/>
                  <a:ext cx="0" cy="414000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9" name="Group 92">
                <a:extLst>
                  <a:ext uri="{FF2B5EF4-FFF2-40B4-BE49-F238E27FC236}">
                    <a16:creationId xmlns:a16="http://schemas.microsoft.com/office/drawing/2014/main" xmlns="" id="{D494774B-78BA-4CF0-BFED-BE458FD724F2}"/>
                  </a:ext>
                </a:extLst>
              </p:cNvPr>
              <p:cNvGrpSpPr/>
              <p:nvPr/>
            </p:nvGrpSpPr>
            <p:grpSpPr>
              <a:xfrm>
                <a:off x="6145430" y="1881676"/>
                <a:ext cx="1023416" cy="5141694"/>
                <a:chOff x="4019359" y="1562560"/>
                <a:chExt cx="1826711" cy="4944170"/>
              </a:xfrm>
            </p:grpSpPr>
            <p:cxnSp>
              <p:nvCxnSpPr>
                <p:cNvPr id="70" name="Straight Connector 93">
                  <a:extLst>
                    <a:ext uri="{FF2B5EF4-FFF2-40B4-BE49-F238E27FC236}">
                      <a16:creationId xmlns:a16="http://schemas.microsoft.com/office/drawing/2014/main" xmlns="" id="{DCC6411C-138E-46B7-95A5-66B639C700F3}"/>
                    </a:ext>
                  </a:extLst>
                </p:cNvPr>
                <p:cNvCxnSpPr/>
                <p:nvPr/>
              </p:nvCxnSpPr>
              <p:spPr>
                <a:xfrm flipH="1">
                  <a:off x="5825429" y="1562560"/>
                  <a:ext cx="20641" cy="494417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1" name="Straight Connector 95">
                  <a:extLst>
                    <a:ext uri="{FF2B5EF4-FFF2-40B4-BE49-F238E27FC236}">
                      <a16:creationId xmlns:a16="http://schemas.microsoft.com/office/drawing/2014/main" xmlns="" id="{259AC6F1-D832-4862-AB83-CF9529924F48}"/>
                    </a:ext>
                  </a:extLst>
                </p:cNvPr>
                <p:cNvCxnSpPr/>
                <p:nvPr/>
              </p:nvCxnSpPr>
              <p:spPr>
                <a:xfrm>
                  <a:off x="4019359" y="1562560"/>
                  <a:ext cx="27920" cy="494417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B2B60694-27A9-4BBD-97D4-9B1B4DEEC52C}"/>
                </a:ext>
              </a:extLst>
            </p:cNvPr>
            <p:cNvSpPr txBox="1"/>
            <p:nvPr/>
          </p:nvSpPr>
          <p:spPr>
            <a:xfrm>
              <a:off x="3870015" y="1638974"/>
              <a:ext cx="1094596" cy="46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ko-KR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3~4</a:t>
              </a:r>
              <a:r>
                <a:rPr lang="ko-KR" altLang="en-US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주차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dist" defTabSz="914400"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en-US" altLang="ko-KR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09.06~09.20)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2B60694-27A9-4BBD-97D4-9B1B4DEEC52C}"/>
                </a:ext>
              </a:extLst>
            </p:cNvPr>
            <p:cNvSpPr txBox="1"/>
            <p:nvPr/>
          </p:nvSpPr>
          <p:spPr>
            <a:xfrm>
              <a:off x="4964611" y="1638974"/>
              <a:ext cx="1134781" cy="46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</a:t>
              </a:r>
              <a:r>
                <a:rPr lang="en-US" altLang="ko-KR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~6</a:t>
              </a:r>
              <a:r>
                <a:rPr lang="ko-KR" altLang="en-US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주차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dist" defTabSz="914400"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en-US" altLang="ko-KR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09.21~10.04)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2B60694-27A9-4BBD-97D4-9B1B4DEEC52C}"/>
                </a:ext>
              </a:extLst>
            </p:cNvPr>
            <p:cNvSpPr txBox="1"/>
            <p:nvPr/>
          </p:nvSpPr>
          <p:spPr>
            <a:xfrm>
              <a:off x="6107178" y="1638360"/>
              <a:ext cx="1099984" cy="46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ko-KR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7~8</a:t>
              </a:r>
              <a:r>
                <a:rPr lang="ko-KR" altLang="en-US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주차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dist" defTabSz="914400">
                <a:defRPr/>
              </a:pPr>
              <a:r>
                <a:rPr lang="en-US" altLang="ko-KR" sz="14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(10.05~10.19)</a:t>
              </a:r>
              <a:endPara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2" name="Rectangle 111">
              <a:extLst>
                <a:ext uri="{FF2B5EF4-FFF2-40B4-BE49-F238E27FC236}">
                  <a16:creationId xmlns:a16="http://schemas.microsoft.com/office/drawing/2014/main" xmlns="" id="{D3463594-B83E-49DF-AA3A-9EA97FB8137D}"/>
                </a:ext>
              </a:extLst>
            </p:cNvPr>
            <p:cNvSpPr/>
            <p:nvPr/>
          </p:nvSpPr>
          <p:spPr>
            <a:xfrm>
              <a:off x="3875144" y="2345250"/>
              <a:ext cx="1122520" cy="818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endParaRPr lang="id-ID" kern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Open Sans" panose="020B0606030504020204" pitchFamily="34" charset="0"/>
              </a:endParaRPr>
            </a:p>
          </p:txBody>
        </p:sp>
        <p:sp>
          <p:nvSpPr>
            <p:cNvPr id="63" name="Rectangle 113">
              <a:extLst>
                <a:ext uri="{FF2B5EF4-FFF2-40B4-BE49-F238E27FC236}">
                  <a16:creationId xmlns:a16="http://schemas.microsoft.com/office/drawing/2014/main" xmlns="" id="{CDF6BEFA-864E-4CD2-8C34-B01CCDBF4A4D}"/>
                </a:ext>
              </a:extLst>
            </p:cNvPr>
            <p:cNvSpPr/>
            <p:nvPr/>
          </p:nvSpPr>
          <p:spPr>
            <a:xfrm>
              <a:off x="3875143" y="3156600"/>
              <a:ext cx="2230843" cy="83923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endParaRPr lang="id-ID" kern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Open Sans" panose="020B0606030504020204" pitchFamily="34" charset="0"/>
              </a:endParaRPr>
            </a:p>
          </p:txBody>
        </p:sp>
        <p:sp>
          <p:nvSpPr>
            <p:cNvPr id="64" name="Rectangle 114">
              <a:extLst>
                <a:ext uri="{FF2B5EF4-FFF2-40B4-BE49-F238E27FC236}">
                  <a16:creationId xmlns:a16="http://schemas.microsoft.com/office/drawing/2014/main" xmlns="" id="{4234D874-B9B9-40C5-9363-BAA172BD09DD}"/>
                </a:ext>
              </a:extLst>
            </p:cNvPr>
            <p:cNvSpPr/>
            <p:nvPr/>
          </p:nvSpPr>
          <p:spPr>
            <a:xfrm>
              <a:off x="4986757" y="3993963"/>
              <a:ext cx="1126608" cy="83213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endParaRPr lang="id-ID" altLang="ko-KR" kern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Open Sans" panose="020B0606030504020204" pitchFamily="34" charset="0"/>
              </a:endParaRPr>
            </a:p>
          </p:txBody>
        </p:sp>
        <p:sp>
          <p:nvSpPr>
            <p:cNvPr id="65" name="Rectangle 111">
              <a:extLst>
                <a:ext uri="{FF2B5EF4-FFF2-40B4-BE49-F238E27FC236}">
                  <a16:creationId xmlns:a16="http://schemas.microsoft.com/office/drawing/2014/main" xmlns="" id="{5AC4464D-9C06-45BB-97C2-E7CE40780091}"/>
                </a:ext>
              </a:extLst>
            </p:cNvPr>
            <p:cNvSpPr/>
            <p:nvPr/>
          </p:nvSpPr>
          <p:spPr>
            <a:xfrm>
              <a:off x="6110607" y="3999646"/>
              <a:ext cx="1117136" cy="8320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endParaRPr lang="id-ID" kern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Open Sans" panose="020B0606030504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5317" y="4949100"/>
              <a:ext cx="17996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서버 배포 및</a:t>
              </a:r>
              <a: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/>
              </a:r>
              <a:br>
                <a:rPr lang="en-US" altLang="ko-KR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600" spc="-10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자동화</a:t>
              </a:r>
              <a:endParaRPr lang="ko-KR" altLang="en-US" sz="16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7" name="Rectangle 116">
              <a:extLst>
                <a:ext uri="{FF2B5EF4-FFF2-40B4-BE49-F238E27FC236}">
                  <a16:creationId xmlns:a16="http://schemas.microsoft.com/office/drawing/2014/main" xmlns="" id="{E7C1984F-13A4-4704-B618-27C4CD2537AD}"/>
                </a:ext>
              </a:extLst>
            </p:cNvPr>
            <p:cNvSpPr/>
            <p:nvPr/>
          </p:nvSpPr>
          <p:spPr>
            <a:xfrm>
              <a:off x="6123525" y="4826205"/>
              <a:ext cx="1098980" cy="79139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id-ID" altLang="ko-KR" kern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2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109</Words>
  <Application>Microsoft Office PowerPoint</Application>
  <PresentationFormat>화면 슬라이드 쇼(4:3)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HY견고딕</vt:lpstr>
      <vt:lpstr>Noto Sans CJK KR Black</vt:lpstr>
      <vt:lpstr>Noto Sans CJK KR Bold</vt:lpstr>
      <vt:lpstr>맑은</vt:lpstr>
      <vt:lpstr>맑은 고딕</vt:lpstr>
      <vt:lpstr>Arial</vt:lpstr>
      <vt:lpstr>Calibri</vt:lpstr>
      <vt:lpstr>Open Sans</vt:lpstr>
      <vt:lpstr>Wingdings 2</vt:lpstr>
      <vt:lpstr>Office Theme</vt:lpstr>
      <vt:lpstr>UXM Web 개발</vt:lpstr>
      <vt:lpstr>Contents</vt:lpstr>
      <vt:lpstr>템플릿 선정</vt:lpstr>
      <vt:lpstr>템플릿 선정</vt:lpstr>
      <vt:lpstr>색상 선정</vt:lpstr>
      <vt:lpstr>색상 선정</vt:lpstr>
      <vt:lpstr>일정 수립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세미나</dc:title>
  <dc:creator>진회용</dc:creator>
  <cp:lastModifiedBy>Microsoft 계정</cp:lastModifiedBy>
  <cp:revision>162</cp:revision>
  <dcterms:created xsi:type="dcterms:W3CDTF">2020-06-24T20:55:49Z</dcterms:created>
  <dcterms:modified xsi:type="dcterms:W3CDTF">2020-08-28T07:42:24Z</dcterms:modified>
</cp:coreProperties>
</file>