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5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0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D43C-FE3E-454D-B8DF-4274FAD4D1D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5190051" y="337688"/>
            <a:ext cx="2047516" cy="619844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781953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</a:t>
            </a:r>
            <a:br>
              <a:rPr lang="en-US" altLang="ko-KR" dirty="0"/>
            </a:br>
            <a:r>
              <a:rPr lang="en-US" altLang="ko-KR" dirty="0"/>
              <a:t>(Introduction)</a:t>
            </a:r>
            <a:endParaRPr lang="ko-KR" altLang="en-US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3053001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Members</a:t>
            </a:r>
            <a:br>
              <a:rPr lang="en-US" altLang="ko-KR" dirty="0"/>
            </a:br>
            <a:r>
              <a:rPr lang="en-US" altLang="ko-KR" dirty="0"/>
              <a:t>(People)</a:t>
            </a:r>
            <a:endParaRPr lang="ko-KR" altLang="en-US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5324049" y="2381248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(Research)</a:t>
            </a:r>
            <a:endParaRPr lang="ko-KR" altLang="en-US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7595097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Publication</a:t>
            </a:r>
            <a:endParaRPr lang="ko-KR" altLang="en-US" dirty="0"/>
          </a:p>
        </p:txBody>
      </p:sp>
      <p:sp>
        <p:nvSpPr>
          <p:cNvPr id="10" name="순서도: 수행의 시작/종료 9"/>
          <p:cNvSpPr/>
          <p:nvPr/>
        </p:nvSpPr>
        <p:spPr>
          <a:xfrm>
            <a:off x="9866145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1017321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Introduction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017321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Fields of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Research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3288369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Professor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3288369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Ph. D 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3288369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MS 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3288369" y="5572442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Intern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3288369" y="630731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Alumni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017321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Collaborator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5559417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5559417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5559417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5559417" y="5572442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5559417" y="630731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7830465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Paper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7830465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Conference Proceedings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0101513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0101513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Photo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830465" y="463908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Recent Project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(Research)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671713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2"/>
            <a:endCxn id="14" idx="0"/>
          </p:cNvCxnSpPr>
          <p:nvPr/>
        </p:nvCxnSpPr>
        <p:spPr>
          <a:xfrm>
            <a:off x="1671713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671713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7" idx="2"/>
            <a:endCxn id="15" idx="0"/>
          </p:cNvCxnSpPr>
          <p:nvPr/>
        </p:nvCxnSpPr>
        <p:spPr>
          <a:xfrm>
            <a:off x="3942761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5" idx="2"/>
            <a:endCxn id="16" idx="0"/>
          </p:cNvCxnSpPr>
          <p:nvPr/>
        </p:nvCxnSpPr>
        <p:spPr>
          <a:xfrm>
            <a:off x="3942761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6" idx="2"/>
            <a:endCxn id="17" idx="0"/>
          </p:cNvCxnSpPr>
          <p:nvPr/>
        </p:nvCxnSpPr>
        <p:spPr>
          <a:xfrm>
            <a:off x="3942761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7" idx="2"/>
            <a:endCxn id="18" idx="0"/>
          </p:cNvCxnSpPr>
          <p:nvPr/>
        </p:nvCxnSpPr>
        <p:spPr>
          <a:xfrm>
            <a:off x="3942761" y="5204977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8" idx="2"/>
            <a:endCxn id="19" idx="0"/>
          </p:cNvCxnSpPr>
          <p:nvPr/>
        </p:nvCxnSpPr>
        <p:spPr>
          <a:xfrm>
            <a:off x="3942761" y="5939846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4" idx="2"/>
            <a:endCxn id="25" idx="0"/>
          </p:cNvCxnSpPr>
          <p:nvPr/>
        </p:nvCxnSpPr>
        <p:spPr>
          <a:xfrm>
            <a:off x="6213809" y="5939846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213809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213809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213809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213809" y="5204977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84857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484857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755905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0755905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  <a:stCxn id="5" idx="2"/>
          </p:cNvCxnSpPr>
          <p:nvPr/>
        </p:nvCxnSpPr>
        <p:spPr>
          <a:xfrm>
            <a:off x="6213809" y="957532"/>
            <a:ext cx="0" cy="925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" idx="3"/>
            <a:endCxn id="30" idx="1"/>
          </p:cNvCxnSpPr>
          <p:nvPr/>
        </p:nvCxnSpPr>
        <p:spPr>
          <a:xfrm>
            <a:off x="7237567" y="647610"/>
            <a:ext cx="592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순서도: 수행의 시작/종료 85"/>
          <p:cNvSpPr/>
          <p:nvPr/>
        </p:nvSpPr>
        <p:spPr>
          <a:xfrm>
            <a:off x="7830465" y="123887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Contact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>
            <a:stCxn id="30" idx="2"/>
            <a:endCxn id="86" idx="0"/>
          </p:cNvCxnSpPr>
          <p:nvPr/>
        </p:nvCxnSpPr>
        <p:spPr>
          <a:xfrm>
            <a:off x="8484857" y="831312"/>
            <a:ext cx="0" cy="407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E2416BC-F955-479E-B7EC-9E9AD13899B2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 rot="5400000" flipH="1" flipV="1">
            <a:off x="6213809" y="-2160851"/>
            <a:ext cx="12700" cy="9084192"/>
          </a:xfrm>
          <a:prstGeom prst="bentConnector3">
            <a:avLst>
              <a:gd name="adj1" fmla="val 4058819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B88A92C-EB6A-4A0A-87AC-BFB1B52239B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942761" y="1882588"/>
            <a:ext cx="0" cy="49865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4F53153-C709-4C74-BEFB-F3546F94834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13809" y="1882588"/>
            <a:ext cx="1" cy="4986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EED6E64-F115-454E-8906-3788DFA6ACCF}"/>
              </a:ext>
            </a:extLst>
          </p:cNvPr>
          <p:cNvCxnSpPr>
            <a:cxnSpLocks/>
          </p:cNvCxnSpPr>
          <p:nvPr/>
        </p:nvCxnSpPr>
        <p:spPr>
          <a:xfrm>
            <a:off x="8484855" y="1882588"/>
            <a:ext cx="1" cy="50500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55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유도진</cp:lastModifiedBy>
  <cp:revision>10</cp:revision>
  <dcterms:created xsi:type="dcterms:W3CDTF">2020-08-09T03:06:27Z</dcterms:created>
  <dcterms:modified xsi:type="dcterms:W3CDTF">2020-08-10T03:11:09Z</dcterms:modified>
</cp:coreProperties>
</file>