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35"/>
  </p:normalViewPr>
  <p:slideViewPr>
    <p:cSldViewPr snapToGrid="0">
      <p:cViewPr varScale="1">
        <p:scale>
          <a:sx n="118" d="100"/>
          <a:sy n="118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9367-1F82-0163-3009-C20B0B440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12EE6-4944-C39A-4142-045B6ACC7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9D410-3CD2-4705-B877-755FFBDB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23C6-AE9A-6544-BEDF-529E0BBCAB8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0983-273B-A53F-4881-41864637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A63D-3D4C-AC3B-5389-E1332B3D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7BE9-650A-7C4F-A1B1-2AAF0934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37C4-2DB5-A818-E915-B45AD5B2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E837C-DC5A-96B1-BEDB-688B4E69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DCEF4-A4A3-77B8-F67B-EDBD762E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23C6-AE9A-6544-BEDF-529E0BBCAB8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E9497-AE16-AFC7-BA7A-DCD779B0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3D8E-6DC6-D2AA-A985-A374BC4D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7BE9-650A-7C4F-A1B1-2AAF0934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9BBBC-72C2-1764-87D8-2060DC6D3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7E0BC-EDC0-BC32-4C0C-296CC178C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4C5CC-150C-E359-A0E8-708393C5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23C6-AE9A-6544-BEDF-529E0BBCAB8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6DF2-8C47-D45E-1422-66CEA2A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398B-970D-C5AF-F6EA-A131F3ED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7BE9-650A-7C4F-A1B1-2AAF0934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76DC-8ABE-EF76-57C2-4BFD0C89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8603-3E96-7E4B-FA55-5489AF7A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086F-DDA8-AA87-52CB-B509FC88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23C6-AE9A-6544-BEDF-529E0BBCAB8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A15C-15A1-3D78-6368-7CD9CB6D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2F6B2-F375-1F39-3208-7F040A11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7BE9-650A-7C4F-A1B1-2AAF0934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E54F-3FCE-DC54-5221-35BE2139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FB8DF-5280-FC74-EF4E-636265D8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DB8FA-E508-D5AB-2152-2E7C6A4B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23C6-AE9A-6544-BEDF-529E0BBCAB8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DD3CE-5DE5-8622-DC4B-A0CCD602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9BDC1-411B-A65E-C0D4-80E098FC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7BE9-650A-7C4F-A1B1-2AAF0934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6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AA36-6689-5779-F4F8-E621FE2E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A837-A71B-FC26-A14C-DE5DC03A6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43EC7-41EE-D4D4-E4A0-7063E56B9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6066F-DD4B-1480-40A6-51BE4956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23C6-AE9A-6544-BEDF-529E0BBCAB8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7B0F9-DBCB-D990-DE92-ACC8FE0A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72B88-05C8-8DEB-FFDF-969937CD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7BE9-650A-7C4F-A1B1-2AAF0934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03D6-3463-D3DC-64A3-27A4C6C8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81391-92B0-33D4-97B6-43DC2BA9D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BB881-E3E7-C641-3ACF-2C18B76D5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ECB9B-88B6-625B-BD3A-D90D2F1C7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12A55-CB1E-19A7-8BFA-028BD66D0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4D8D5-BA36-8455-F741-002698DA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23C6-AE9A-6544-BEDF-529E0BBCAB8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1DD1-A8E7-8715-D8BA-2B51A7D0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2FF39-DE10-6058-8480-AD10423D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7BE9-650A-7C4F-A1B1-2AAF0934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2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C982-0F2B-1643-21DB-00AED957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17D6E-29DF-E2D3-ED1C-CB6369CC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23C6-AE9A-6544-BEDF-529E0BBCAB8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660E-7EBC-6268-B7EB-47ABAF3F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A6878-5262-2358-8471-A723139D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7BE9-650A-7C4F-A1B1-2AAF0934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08B47-4F93-27B8-6A35-723C8F8A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23C6-AE9A-6544-BEDF-529E0BBCAB8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F0CBE-D4DE-113D-AB51-AF1995DE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8CFCE-2A4B-36CC-DB95-0CC0DC7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7BE9-650A-7C4F-A1B1-2AAF0934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04EB-59B9-2B44-4D3C-A8494632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4D5C-C4A1-BE78-0534-8BE1A641D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44909-8BD9-0AC4-8014-5F111E1D3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B485-BA92-182F-EFFD-ABC91956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23C6-AE9A-6544-BEDF-529E0BBCAB8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E94E1-3725-B8CD-AA6A-8C25ABF3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60782-F62D-C240-41F8-C7F844F0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7BE9-650A-7C4F-A1B1-2AAF0934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0573-FBDA-E000-D0DB-A9EED797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6D7AE-1049-95FD-FF69-7AEAD60C5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30206-6368-E844-4B31-9A2D8D8D3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D1480-5885-7CBC-B700-5570E745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23C6-AE9A-6544-BEDF-529E0BBCAB8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FA2D-CA80-EB77-049B-DCD26BFD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09400-F370-F4EB-E99B-DF7AD0D3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7BE9-650A-7C4F-A1B1-2AAF0934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159CD-DB92-27B2-1773-CE1BF7D9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943D5-B3D8-4EEE-4DA8-7F0BE6553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2787-5A5D-5FAA-FBE5-E44E1D268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923C6-AE9A-6544-BEDF-529E0BBCAB8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A625-0F81-1C6F-876F-9572EFBBF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E4BD-3840-32F7-51DE-3A2720ED9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57BE9-650A-7C4F-A1B1-2AAF0934B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3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5C47-DAA5-DFA3-BAD9-987A2D8FC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61BC9-F89C-2FA7-D624-5A4A68B1A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2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4C0C-961F-D625-95C9-EB559467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Journey with AI Chatbots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0B86-2BE2-0A8F-D994-2497C147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Common-Floor Real Estate Portal: 2014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Revolutionized property searches with AI-driven chat assistance, simplifying decision-making for buyers and sellers.</a:t>
            </a:r>
          </a:p>
          <a:p>
            <a:r>
              <a:rPr lang="en-IN" b="1" dirty="0"/>
              <a:t>DIY Loan Journey: 2019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Designed an intelligent assistant for a seamless loan process, empowering users with real-time information and support.</a:t>
            </a:r>
          </a:p>
          <a:p>
            <a:r>
              <a:rPr lang="en-IN" b="1" dirty="0"/>
              <a:t>Health Care App: 2024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Developed an intelligent assistant to streamline operations for doctors, administrators, and patients, improving care delivery and patient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6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notebook with writing on it&#10;&#10;Description automatically generated">
            <a:extLst>
              <a:ext uri="{FF2B5EF4-FFF2-40B4-BE49-F238E27FC236}">
                <a16:creationId xmlns:a16="http://schemas.microsoft.com/office/drawing/2014/main" id="{BBCAFBDF-80F7-AF38-C96B-C5D1A3F3A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38" b="229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7819F-582C-09B8-FFED-6DA5386E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Immediate thought process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4D10A1-6728-9FB2-ADA3-FC3E5336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5822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79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My Journey with AI Chatbots</vt:lpstr>
      <vt:lpstr>Immediate thought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Balasubramanian</dc:creator>
  <cp:lastModifiedBy>Sneha Balasubramanian</cp:lastModifiedBy>
  <cp:revision>1</cp:revision>
  <dcterms:created xsi:type="dcterms:W3CDTF">2024-11-28T08:59:41Z</dcterms:created>
  <dcterms:modified xsi:type="dcterms:W3CDTF">2024-12-01T17:41:25Z</dcterms:modified>
</cp:coreProperties>
</file>