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7" r:id="rId6"/>
    <p:sldId id="283" r:id="rId7"/>
    <p:sldId id="259" r:id="rId8"/>
    <p:sldId id="284" r:id="rId9"/>
    <p:sldId id="285" r:id="rId10"/>
    <p:sldId id="286" r:id="rId11"/>
    <p:sldId id="289" r:id="rId12"/>
    <p:sldId id="287" r:id="rId13"/>
    <p:sldId id="288" r:id="rId14"/>
    <p:sldId id="262" r:id="rId15"/>
    <p:sldId id="290" r:id="rId16"/>
    <p:sldId id="263" r:id="rId17"/>
    <p:sldId id="264" r:id="rId18"/>
    <p:sldId id="265" r:id="rId19"/>
    <p:sldId id="294" r:id="rId20"/>
    <p:sldId id="291" r:id="rId21"/>
    <p:sldId id="266" r:id="rId22"/>
    <p:sldId id="267" r:id="rId23"/>
    <p:sldId id="292" r:id="rId24"/>
    <p:sldId id="269" r:id="rId25"/>
    <p:sldId id="293" r:id="rId26"/>
    <p:sldId id="270" r:id="rId27"/>
    <p:sldId id="274" r:id="rId28"/>
    <p:sldId id="278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6AEC6-E2F3-4589-BC71-02CF1A53CB6C}" type="doc">
      <dgm:prSet loTypeId="urn:microsoft.com/office/officeart/2011/layout/InterconnectedBlockProcess" loCatId="officeonline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0A12BD4-A3B1-427C-8B15-951DF0118C41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65A00143-8183-45B7-8131-9E05E23405E2}" type="parTrans" cxnId="{25589603-F903-4BA3-BE71-1B13BA610AF4}">
      <dgm:prSet/>
      <dgm:spPr/>
      <dgm:t>
        <a:bodyPr/>
        <a:lstStyle/>
        <a:p>
          <a:endParaRPr lang="en-US"/>
        </a:p>
      </dgm:t>
    </dgm:pt>
    <dgm:pt modelId="{4842B891-1534-47AA-8CA9-A68FC96C7C0C}" type="sibTrans" cxnId="{25589603-F903-4BA3-BE71-1B13BA610AF4}">
      <dgm:prSet/>
      <dgm:spPr/>
      <dgm:t>
        <a:bodyPr/>
        <a:lstStyle/>
        <a:p>
          <a:endParaRPr lang="en-US"/>
        </a:p>
      </dgm:t>
    </dgm:pt>
    <dgm:pt modelId="{8E04097B-EB66-4814-A8A1-771753265239}">
      <dgm:prSet phldrT="[Text]" custT="1"/>
      <dgm:spPr/>
      <dgm:t>
        <a:bodyPr/>
        <a:lstStyle/>
        <a:p>
          <a:r>
            <a:rPr lang="en-US" sz="1800" b="1" dirty="0"/>
            <a:t>The rapid pace of technological change</a:t>
          </a:r>
        </a:p>
        <a:p>
          <a:endParaRPr lang="en-US" sz="1800" b="1" dirty="0"/>
        </a:p>
        <a:p>
          <a:endParaRPr lang="en-US" sz="1800" b="1" dirty="0"/>
        </a:p>
        <a:p>
          <a:r>
            <a:rPr lang="en-US" sz="1800" b="1" dirty="0"/>
            <a:t>e.g. Smartphones, AI, </a:t>
          </a:r>
          <a:r>
            <a:rPr lang="en-US" sz="1800" b="1" dirty="0" err="1"/>
            <a:t>Evs</a:t>
          </a:r>
          <a:r>
            <a:rPr lang="en-US" sz="1800" b="1" dirty="0"/>
            <a:t>, </a:t>
          </a:r>
          <a:r>
            <a:rPr lang="en-US" sz="1800" b="1" dirty="0" err="1"/>
            <a:t>Cyrptos</a:t>
          </a:r>
          <a:r>
            <a:rPr lang="en-US" sz="1800" b="1" dirty="0"/>
            <a:t>…</a:t>
          </a:r>
          <a:endParaRPr lang="en-US" sz="1800" dirty="0"/>
        </a:p>
      </dgm:t>
    </dgm:pt>
    <dgm:pt modelId="{C7D55768-6D7B-469A-8987-C70A65237FBC}" type="parTrans" cxnId="{38B1D7A2-AACC-44CB-9CDD-FE060250108A}">
      <dgm:prSet/>
      <dgm:spPr/>
      <dgm:t>
        <a:bodyPr/>
        <a:lstStyle/>
        <a:p>
          <a:endParaRPr lang="en-US"/>
        </a:p>
      </dgm:t>
    </dgm:pt>
    <dgm:pt modelId="{E6A254CA-73E8-444F-B520-0A1395FB3C2D}" type="sibTrans" cxnId="{38B1D7A2-AACC-44CB-9CDD-FE060250108A}">
      <dgm:prSet/>
      <dgm:spPr/>
      <dgm:t>
        <a:bodyPr/>
        <a:lstStyle/>
        <a:p>
          <a:endParaRPr lang="en-US"/>
        </a:p>
      </dgm:t>
    </dgm:pt>
    <dgm:pt modelId="{40C1D0DE-0DF6-4F94-BA4A-898FFE8239D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FE5BB47-BF25-4E89-B314-8F175CD00EEF}" type="parTrans" cxnId="{150EB61B-5F81-42E2-8429-93240B69240D}">
      <dgm:prSet/>
      <dgm:spPr/>
      <dgm:t>
        <a:bodyPr/>
        <a:lstStyle/>
        <a:p>
          <a:endParaRPr lang="en-US"/>
        </a:p>
      </dgm:t>
    </dgm:pt>
    <dgm:pt modelId="{A1AEBF7F-707D-4B1B-AB70-DF0F16D276A2}" type="sibTrans" cxnId="{150EB61B-5F81-42E2-8429-93240B69240D}">
      <dgm:prSet/>
      <dgm:spPr/>
      <dgm:t>
        <a:bodyPr/>
        <a:lstStyle/>
        <a:p>
          <a:endParaRPr lang="en-US"/>
        </a:p>
      </dgm:t>
    </dgm:pt>
    <dgm:pt modelId="{42FB42F5-6B45-4EA9-BDCB-B4812BC9332E}">
      <dgm:prSet phldrT="[Text]" custT="1"/>
      <dgm:spPr/>
      <dgm:t>
        <a:bodyPr/>
        <a:lstStyle/>
        <a:p>
          <a:r>
            <a:rPr lang="en-US" sz="1800" b="1" dirty="0"/>
            <a:t>The impact of the Fourth Industrial Revolution</a:t>
          </a:r>
        </a:p>
        <a:p>
          <a:endParaRPr lang="en-US" sz="1800" b="1" dirty="0"/>
        </a:p>
        <a:p>
          <a:endParaRPr lang="en-US" sz="1800" b="1" dirty="0"/>
        </a:p>
        <a:p>
          <a:r>
            <a:rPr lang="en-US" sz="1800" b="1" dirty="0"/>
            <a:t>e.g. manufacturing &amp; Industry 4.0, Internet of Things (</a:t>
          </a:r>
          <a:r>
            <a:rPr lang="en-US" sz="1800" b="1" dirty="0" err="1"/>
            <a:t>sensors,robotics</a:t>
          </a:r>
          <a:r>
            <a:rPr lang="en-US" sz="1800" b="1" dirty="0"/>
            <a:t>), Smart Cities, Urban Planning     </a:t>
          </a:r>
        </a:p>
      </dgm:t>
    </dgm:pt>
    <dgm:pt modelId="{BAAD52EA-C4C0-421C-94DD-D0CD97CC031D}" type="parTrans" cxnId="{7FF547FB-1481-4F81-AA75-A4688969C052}">
      <dgm:prSet/>
      <dgm:spPr/>
      <dgm:t>
        <a:bodyPr/>
        <a:lstStyle/>
        <a:p>
          <a:endParaRPr lang="en-US"/>
        </a:p>
      </dgm:t>
    </dgm:pt>
    <dgm:pt modelId="{FD6DF6F3-F1FA-4A6C-A46B-9F6FF3A84DCC}" type="sibTrans" cxnId="{7FF547FB-1481-4F81-AA75-A4688969C052}">
      <dgm:prSet/>
      <dgm:spPr/>
      <dgm:t>
        <a:bodyPr/>
        <a:lstStyle/>
        <a:p>
          <a:endParaRPr lang="en-US"/>
        </a:p>
      </dgm:t>
    </dgm:pt>
    <dgm:pt modelId="{0DBFA678-3766-4B8D-A3BA-FCA2B3E0782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E1189367-8829-43A0-B789-26B1F0DDDF9C}" type="parTrans" cxnId="{A9C3C176-C6A6-4485-ACF5-E06F9EC32493}">
      <dgm:prSet/>
      <dgm:spPr/>
      <dgm:t>
        <a:bodyPr/>
        <a:lstStyle/>
        <a:p>
          <a:endParaRPr lang="en-US"/>
        </a:p>
      </dgm:t>
    </dgm:pt>
    <dgm:pt modelId="{37B759B2-6D03-4BBD-8D6A-F7204B915CF7}" type="sibTrans" cxnId="{A9C3C176-C6A6-4485-ACF5-E06F9EC32493}">
      <dgm:prSet/>
      <dgm:spPr/>
      <dgm:t>
        <a:bodyPr/>
        <a:lstStyle/>
        <a:p>
          <a:endParaRPr lang="en-US"/>
        </a:p>
      </dgm:t>
    </dgm:pt>
    <dgm:pt modelId="{801FBB09-33DB-4798-A71D-DEF7B5ED6871}">
      <dgm:prSet phldrT="[Text]"/>
      <dgm:spPr/>
      <dgm:t>
        <a:bodyPr/>
        <a:lstStyle/>
        <a:p>
          <a:r>
            <a:rPr lang="en-US" b="1" dirty="0"/>
            <a:t>The need for adaptable skills in the workforce</a:t>
          </a:r>
        </a:p>
        <a:p>
          <a:endParaRPr lang="en-US" b="1" dirty="0"/>
        </a:p>
        <a:p>
          <a:r>
            <a:rPr lang="en-US" b="1" dirty="0"/>
            <a:t>e.g. Digital Literacy and Upskilling in Manufacturing, Evolving Customer Service Roles with AI and Chatbots   </a:t>
          </a:r>
          <a:endParaRPr lang="en-US" dirty="0"/>
        </a:p>
      </dgm:t>
    </dgm:pt>
    <dgm:pt modelId="{076D0AFC-2406-49FB-BCFE-330347204B46}" type="parTrans" cxnId="{D1DB6D33-7149-42FD-9EE1-363A48ED567F}">
      <dgm:prSet/>
      <dgm:spPr/>
      <dgm:t>
        <a:bodyPr/>
        <a:lstStyle/>
        <a:p>
          <a:endParaRPr lang="en-US"/>
        </a:p>
      </dgm:t>
    </dgm:pt>
    <dgm:pt modelId="{0443313C-1828-4C05-A449-F94746C43BD4}" type="sibTrans" cxnId="{D1DB6D33-7149-42FD-9EE1-363A48ED567F}">
      <dgm:prSet/>
      <dgm:spPr/>
      <dgm:t>
        <a:bodyPr/>
        <a:lstStyle/>
        <a:p>
          <a:endParaRPr lang="en-US"/>
        </a:p>
      </dgm:t>
    </dgm:pt>
    <dgm:pt modelId="{94180427-E12D-4E03-8724-231CFA9D212E}" type="pres">
      <dgm:prSet presAssocID="{51E6AEC6-E2F3-4589-BC71-02CF1A53CB6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AB69B10-2349-45C0-BEC9-629DCFAE580B}" type="pres">
      <dgm:prSet presAssocID="{0DBFA678-3766-4B8D-A3BA-FCA2B3E07828}" presName="ChildAccent3" presStyleCnt="0"/>
      <dgm:spPr/>
    </dgm:pt>
    <dgm:pt modelId="{129B06D9-9903-4E0D-B0AB-C250F77925E8}" type="pres">
      <dgm:prSet presAssocID="{0DBFA678-3766-4B8D-A3BA-FCA2B3E07828}" presName="ChildAccent" presStyleLbl="alignImgPlace1" presStyleIdx="0" presStyleCnt="3" custScaleX="201286" custScaleY="67016" custLinFactX="29464" custLinFactNeighborX="100000" custLinFactNeighborY="1439"/>
      <dgm:spPr/>
    </dgm:pt>
    <dgm:pt modelId="{71F72EDE-97F7-4BAE-82E5-370DE769FAB1}" type="pres">
      <dgm:prSet presAssocID="{0DBFA678-3766-4B8D-A3BA-FCA2B3E07828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E40AC04-8C62-4A77-925D-261604384354}" type="pres">
      <dgm:prSet presAssocID="{0DBFA678-3766-4B8D-A3BA-FCA2B3E07828}" presName="Parent3" presStyleLbl="node1" presStyleIdx="0" presStyleCnt="3" custScaleY="93767" custLinFactX="25057" custLinFactNeighborX="100000" custLinFactNeighborY="61309">
        <dgm:presLayoutVars>
          <dgm:chMax val="2"/>
          <dgm:chPref val="1"/>
          <dgm:bulletEnabled val="1"/>
        </dgm:presLayoutVars>
      </dgm:prSet>
      <dgm:spPr/>
    </dgm:pt>
    <dgm:pt modelId="{84A5098F-6798-4181-9BE4-5070A452C7F8}" type="pres">
      <dgm:prSet presAssocID="{40C1D0DE-0DF6-4F94-BA4A-898FFE8239D4}" presName="ChildAccent2" presStyleCnt="0"/>
      <dgm:spPr/>
    </dgm:pt>
    <dgm:pt modelId="{A11402B4-5ED2-4E24-90F8-BD4B5EC800A4}" type="pres">
      <dgm:prSet presAssocID="{40C1D0DE-0DF6-4F94-BA4A-898FFE8239D4}" presName="ChildAccent" presStyleLbl="alignImgPlace1" presStyleIdx="1" presStyleCnt="3" custScaleX="227457" custScaleY="64152" custLinFactNeighborX="-12958" custLinFactNeighborY="3317"/>
      <dgm:spPr/>
    </dgm:pt>
    <dgm:pt modelId="{0503D62E-D596-4F81-A49F-B65838D12389}" type="pres">
      <dgm:prSet presAssocID="{40C1D0DE-0DF6-4F94-BA4A-898FFE8239D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9E66A62-2D89-4015-B89F-CCC117A578F9}" type="pres">
      <dgm:prSet presAssocID="{40C1D0DE-0DF6-4F94-BA4A-898FFE8239D4}" presName="Parent2" presStyleLbl="node1" presStyleIdx="1" presStyleCnt="3" custLinFactNeighborX="-12958" custLinFactNeighborY="67555">
        <dgm:presLayoutVars>
          <dgm:chMax val="2"/>
          <dgm:chPref val="1"/>
          <dgm:bulletEnabled val="1"/>
        </dgm:presLayoutVars>
      </dgm:prSet>
      <dgm:spPr/>
    </dgm:pt>
    <dgm:pt modelId="{B76FCA0F-71DA-40AF-8C56-F9A304C99E00}" type="pres">
      <dgm:prSet presAssocID="{80A12BD4-A3B1-427C-8B15-951DF0118C41}" presName="ChildAccent1" presStyleCnt="0"/>
      <dgm:spPr/>
    </dgm:pt>
    <dgm:pt modelId="{993C0495-D9D4-463D-89FF-C526F851D7F6}" type="pres">
      <dgm:prSet presAssocID="{80A12BD4-A3B1-427C-8B15-951DF0118C41}" presName="ChildAccent" presStyleLbl="alignImgPlace1" presStyleIdx="2" presStyleCnt="3" custScaleX="155062" custScaleY="73779" custLinFactX="-30049" custLinFactNeighborX="-100000" custLinFactNeighborY="5322"/>
      <dgm:spPr/>
    </dgm:pt>
    <dgm:pt modelId="{23BB3CA3-1C1D-4284-ABD7-971640459E6A}" type="pres">
      <dgm:prSet presAssocID="{80A12BD4-A3B1-427C-8B15-951DF0118C41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429E86D-A0CA-4A1A-9522-F5A1D9735CB1}" type="pres">
      <dgm:prSet presAssocID="{80A12BD4-A3B1-427C-8B15-951DF0118C41}" presName="Parent1" presStyleLbl="node1" presStyleIdx="2" presStyleCnt="3" custLinFactX="-32085" custLinFactNeighborX="-100000" custLinFactNeighborY="64658">
        <dgm:presLayoutVars>
          <dgm:chMax val="2"/>
          <dgm:chPref val="1"/>
          <dgm:bulletEnabled val="1"/>
        </dgm:presLayoutVars>
      </dgm:prSet>
      <dgm:spPr/>
    </dgm:pt>
  </dgm:ptLst>
  <dgm:cxnLst>
    <dgm:cxn modelId="{25589603-F903-4BA3-BE71-1B13BA610AF4}" srcId="{51E6AEC6-E2F3-4589-BC71-02CF1A53CB6C}" destId="{80A12BD4-A3B1-427C-8B15-951DF0118C41}" srcOrd="0" destOrd="0" parTransId="{65A00143-8183-45B7-8131-9E05E23405E2}" sibTransId="{4842B891-1534-47AA-8CA9-A68FC96C7C0C}"/>
    <dgm:cxn modelId="{50862411-98D1-45B4-9422-DFD70183F9E5}" type="presOf" srcId="{42FB42F5-6B45-4EA9-BDCB-B4812BC9332E}" destId="{0503D62E-D596-4F81-A49F-B65838D12389}" srcOrd="1" destOrd="0" presId="urn:microsoft.com/office/officeart/2011/layout/InterconnectedBlockProcess"/>
    <dgm:cxn modelId="{1DA53919-4E81-412E-8DA2-C5DDE2C45A99}" type="presOf" srcId="{42FB42F5-6B45-4EA9-BDCB-B4812BC9332E}" destId="{A11402B4-5ED2-4E24-90F8-BD4B5EC800A4}" srcOrd="0" destOrd="0" presId="urn:microsoft.com/office/officeart/2011/layout/InterconnectedBlockProcess"/>
    <dgm:cxn modelId="{150EB61B-5F81-42E2-8429-93240B69240D}" srcId="{51E6AEC6-E2F3-4589-BC71-02CF1A53CB6C}" destId="{40C1D0DE-0DF6-4F94-BA4A-898FFE8239D4}" srcOrd="1" destOrd="0" parTransId="{DFE5BB47-BF25-4E89-B314-8F175CD00EEF}" sibTransId="{A1AEBF7F-707D-4B1B-AB70-DF0F16D276A2}"/>
    <dgm:cxn modelId="{6A22232E-2781-42C8-993C-BF654B237BB1}" type="presOf" srcId="{0DBFA678-3766-4B8D-A3BA-FCA2B3E07828}" destId="{EE40AC04-8C62-4A77-925D-261604384354}" srcOrd="0" destOrd="0" presId="urn:microsoft.com/office/officeart/2011/layout/InterconnectedBlockProcess"/>
    <dgm:cxn modelId="{D1DB6D33-7149-42FD-9EE1-363A48ED567F}" srcId="{0DBFA678-3766-4B8D-A3BA-FCA2B3E07828}" destId="{801FBB09-33DB-4798-A71D-DEF7B5ED6871}" srcOrd="0" destOrd="0" parTransId="{076D0AFC-2406-49FB-BCFE-330347204B46}" sibTransId="{0443313C-1828-4C05-A449-F94746C43BD4}"/>
    <dgm:cxn modelId="{8EC43049-2EAB-4A3F-9B53-9D0A23D73A6D}" type="presOf" srcId="{8E04097B-EB66-4814-A8A1-771753265239}" destId="{23BB3CA3-1C1D-4284-ABD7-971640459E6A}" srcOrd="1" destOrd="0" presId="urn:microsoft.com/office/officeart/2011/layout/InterconnectedBlockProcess"/>
    <dgm:cxn modelId="{A9C3C176-C6A6-4485-ACF5-E06F9EC32493}" srcId="{51E6AEC6-E2F3-4589-BC71-02CF1A53CB6C}" destId="{0DBFA678-3766-4B8D-A3BA-FCA2B3E07828}" srcOrd="2" destOrd="0" parTransId="{E1189367-8829-43A0-B789-26B1F0DDDF9C}" sibTransId="{37B759B2-6D03-4BBD-8D6A-F7204B915CF7}"/>
    <dgm:cxn modelId="{65D8347C-54E6-46AD-9D0B-16B394F6ADAC}" type="presOf" srcId="{801FBB09-33DB-4798-A71D-DEF7B5ED6871}" destId="{129B06D9-9903-4E0D-B0AB-C250F77925E8}" srcOrd="0" destOrd="0" presId="urn:microsoft.com/office/officeart/2011/layout/InterconnectedBlockProcess"/>
    <dgm:cxn modelId="{65E8A485-581E-4B43-B0F0-8F5867F04904}" type="presOf" srcId="{8E04097B-EB66-4814-A8A1-771753265239}" destId="{993C0495-D9D4-463D-89FF-C526F851D7F6}" srcOrd="0" destOrd="0" presId="urn:microsoft.com/office/officeart/2011/layout/InterconnectedBlockProcess"/>
    <dgm:cxn modelId="{7EE1F78B-C1D5-4109-B59F-30143E590F13}" type="presOf" srcId="{801FBB09-33DB-4798-A71D-DEF7B5ED6871}" destId="{71F72EDE-97F7-4BAE-82E5-370DE769FAB1}" srcOrd="1" destOrd="0" presId="urn:microsoft.com/office/officeart/2011/layout/InterconnectedBlockProcess"/>
    <dgm:cxn modelId="{38B1D7A2-AACC-44CB-9CDD-FE060250108A}" srcId="{80A12BD4-A3B1-427C-8B15-951DF0118C41}" destId="{8E04097B-EB66-4814-A8A1-771753265239}" srcOrd="0" destOrd="0" parTransId="{C7D55768-6D7B-469A-8987-C70A65237FBC}" sibTransId="{E6A254CA-73E8-444F-B520-0A1395FB3C2D}"/>
    <dgm:cxn modelId="{8DAAECA7-BAC7-4C38-B43D-6FB7F780B929}" type="presOf" srcId="{51E6AEC6-E2F3-4589-BC71-02CF1A53CB6C}" destId="{94180427-E12D-4E03-8724-231CFA9D212E}" srcOrd="0" destOrd="0" presId="urn:microsoft.com/office/officeart/2011/layout/InterconnectedBlockProcess"/>
    <dgm:cxn modelId="{521042B7-7712-4C15-BCC6-60779BD600BD}" type="presOf" srcId="{40C1D0DE-0DF6-4F94-BA4A-898FFE8239D4}" destId="{F9E66A62-2D89-4015-B89F-CCC117A578F9}" srcOrd="0" destOrd="0" presId="urn:microsoft.com/office/officeart/2011/layout/InterconnectedBlockProcess"/>
    <dgm:cxn modelId="{75FF4AD1-483E-430B-A0AA-03B22B1E0552}" type="presOf" srcId="{80A12BD4-A3B1-427C-8B15-951DF0118C41}" destId="{5429E86D-A0CA-4A1A-9522-F5A1D9735CB1}" srcOrd="0" destOrd="0" presId="urn:microsoft.com/office/officeart/2011/layout/InterconnectedBlockProcess"/>
    <dgm:cxn modelId="{7FF547FB-1481-4F81-AA75-A4688969C052}" srcId="{40C1D0DE-0DF6-4F94-BA4A-898FFE8239D4}" destId="{42FB42F5-6B45-4EA9-BDCB-B4812BC9332E}" srcOrd="0" destOrd="0" parTransId="{BAAD52EA-C4C0-421C-94DD-D0CD97CC031D}" sibTransId="{FD6DF6F3-F1FA-4A6C-A46B-9F6FF3A84DCC}"/>
    <dgm:cxn modelId="{09CE1916-87A2-4BBB-B8A7-5B5749196A60}" type="presParOf" srcId="{94180427-E12D-4E03-8724-231CFA9D212E}" destId="{9AB69B10-2349-45C0-BEC9-629DCFAE580B}" srcOrd="0" destOrd="0" presId="urn:microsoft.com/office/officeart/2011/layout/InterconnectedBlockProcess"/>
    <dgm:cxn modelId="{47B69575-D16D-448A-9FD2-42D81C18CDAD}" type="presParOf" srcId="{9AB69B10-2349-45C0-BEC9-629DCFAE580B}" destId="{129B06D9-9903-4E0D-B0AB-C250F77925E8}" srcOrd="0" destOrd="0" presId="urn:microsoft.com/office/officeart/2011/layout/InterconnectedBlockProcess"/>
    <dgm:cxn modelId="{AAE5EE22-1099-4F58-A986-0179C1F5BE09}" type="presParOf" srcId="{94180427-E12D-4E03-8724-231CFA9D212E}" destId="{71F72EDE-97F7-4BAE-82E5-370DE769FAB1}" srcOrd="1" destOrd="0" presId="urn:microsoft.com/office/officeart/2011/layout/InterconnectedBlockProcess"/>
    <dgm:cxn modelId="{3678A48F-4052-43CE-B4C2-542A81AE3207}" type="presParOf" srcId="{94180427-E12D-4E03-8724-231CFA9D212E}" destId="{EE40AC04-8C62-4A77-925D-261604384354}" srcOrd="2" destOrd="0" presId="urn:microsoft.com/office/officeart/2011/layout/InterconnectedBlockProcess"/>
    <dgm:cxn modelId="{4276BC77-6D2E-4EA9-9D46-E2C6985FD8A7}" type="presParOf" srcId="{94180427-E12D-4E03-8724-231CFA9D212E}" destId="{84A5098F-6798-4181-9BE4-5070A452C7F8}" srcOrd="3" destOrd="0" presId="urn:microsoft.com/office/officeart/2011/layout/InterconnectedBlockProcess"/>
    <dgm:cxn modelId="{21D13D32-E248-4331-B2C7-9515AF35935E}" type="presParOf" srcId="{84A5098F-6798-4181-9BE4-5070A452C7F8}" destId="{A11402B4-5ED2-4E24-90F8-BD4B5EC800A4}" srcOrd="0" destOrd="0" presId="urn:microsoft.com/office/officeart/2011/layout/InterconnectedBlockProcess"/>
    <dgm:cxn modelId="{0C8ED694-67B9-40C1-87DE-2875DB189B97}" type="presParOf" srcId="{94180427-E12D-4E03-8724-231CFA9D212E}" destId="{0503D62E-D596-4F81-A49F-B65838D12389}" srcOrd="4" destOrd="0" presId="urn:microsoft.com/office/officeart/2011/layout/InterconnectedBlockProcess"/>
    <dgm:cxn modelId="{BA135F22-6C2F-489E-A228-3CF36B3375C9}" type="presParOf" srcId="{94180427-E12D-4E03-8724-231CFA9D212E}" destId="{F9E66A62-2D89-4015-B89F-CCC117A578F9}" srcOrd="5" destOrd="0" presId="urn:microsoft.com/office/officeart/2011/layout/InterconnectedBlockProcess"/>
    <dgm:cxn modelId="{265CFB8C-3E68-4025-9F70-39CD20FFA80C}" type="presParOf" srcId="{94180427-E12D-4E03-8724-231CFA9D212E}" destId="{B76FCA0F-71DA-40AF-8C56-F9A304C99E00}" srcOrd="6" destOrd="0" presId="urn:microsoft.com/office/officeart/2011/layout/InterconnectedBlockProcess"/>
    <dgm:cxn modelId="{4AB538B7-F744-42D6-A618-62E974BDFA04}" type="presParOf" srcId="{B76FCA0F-71DA-40AF-8C56-F9A304C99E00}" destId="{993C0495-D9D4-463D-89FF-C526F851D7F6}" srcOrd="0" destOrd="0" presId="urn:microsoft.com/office/officeart/2011/layout/InterconnectedBlockProcess"/>
    <dgm:cxn modelId="{CEDBA4C7-8559-4B55-A1FD-615AFEA45722}" type="presParOf" srcId="{94180427-E12D-4E03-8724-231CFA9D212E}" destId="{23BB3CA3-1C1D-4284-ABD7-971640459E6A}" srcOrd="7" destOrd="0" presId="urn:microsoft.com/office/officeart/2011/layout/InterconnectedBlockProcess"/>
    <dgm:cxn modelId="{4E9B3F52-5042-434A-BA33-20D28B70C45B}" type="presParOf" srcId="{94180427-E12D-4E03-8724-231CFA9D212E}" destId="{5429E86D-A0CA-4A1A-9522-F5A1D9735CB1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251C15-DEF4-4A07-A0D9-42780BE548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EB979-567D-4F89-A243-4F87FFFA7A37}">
      <dgm:prSet phldrT="[Text]"/>
      <dgm:spPr/>
      <dgm:t>
        <a:bodyPr/>
        <a:lstStyle/>
        <a:p>
          <a:r>
            <a:rPr lang="en-US" dirty="0"/>
            <a:t>Evolving nature of jobs and the workplace</a:t>
          </a:r>
        </a:p>
      </dgm:t>
    </dgm:pt>
    <dgm:pt modelId="{6749E004-6C61-41AA-927D-D503547A866E}" type="parTrans" cxnId="{98AC85FB-82F6-4194-AEE4-4837A8B514D7}">
      <dgm:prSet/>
      <dgm:spPr/>
      <dgm:t>
        <a:bodyPr/>
        <a:lstStyle/>
        <a:p>
          <a:endParaRPr lang="en-US"/>
        </a:p>
      </dgm:t>
    </dgm:pt>
    <dgm:pt modelId="{17D2F411-16B8-4574-AE40-F5E890EEE84A}" type="sibTrans" cxnId="{98AC85FB-82F6-4194-AEE4-4837A8B514D7}">
      <dgm:prSet/>
      <dgm:spPr/>
      <dgm:t>
        <a:bodyPr/>
        <a:lstStyle/>
        <a:p>
          <a:endParaRPr lang="en-US"/>
        </a:p>
      </dgm:t>
    </dgm:pt>
    <dgm:pt modelId="{D16F47FD-4164-49BA-B583-9A7F16F37811}">
      <dgm:prSet phldrT="[Text]"/>
      <dgm:spPr/>
      <dgm:t>
        <a:bodyPr/>
        <a:lstStyle/>
        <a:p>
          <a:r>
            <a:rPr lang="en-US" dirty="0"/>
            <a:t>Automation of repetitive tasks</a:t>
          </a:r>
        </a:p>
      </dgm:t>
    </dgm:pt>
    <dgm:pt modelId="{6B458BBE-33E1-4498-9E86-C1209B3A6F2D}" type="parTrans" cxnId="{C063C52C-782F-46F9-9054-09CC101F44AD}">
      <dgm:prSet/>
      <dgm:spPr/>
      <dgm:t>
        <a:bodyPr/>
        <a:lstStyle/>
        <a:p>
          <a:endParaRPr lang="en-US"/>
        </a:p>
      </dgm:t>
    </dgm:pt>
    <dgm:pt modelId="{898B313D-48EC-43A0-8C96-FDE9AD98554A}" type="sibTrans" cxnId="{C063C52C-782F-46F9-9054-09CC101F44AD}">
      <dgm:prSet/>
      <dgm:spPr/>
      <dgm:t>
        <a:bodyPr/>
        <a:lstStyle/>
        <a:p>
          <a:endParaRPr lang="en-US"/>
        </a:p>
      </dgm:t>
    </dgm:pt>
    <dgm:pt modelId="{8046DAAE-555D-468D-BC2B-76CFA2025CA4}">
      <dgm:prSet phldrT="[Text]"/>
      <dgm:spPr/>
      <dgm:t>
        <a:bodyPr/>
        <a:lstStyle/>
        <a:p>
          <a:r>
            <a:rPr lang="en-US" dirty="0"/>
            <a:t>Personal data misuse, digital footprint, fake news</a:t>
          </a:r>
        </a:p>
      </dgm:t>
    </dgm:pt>
    <dgm:pt modelId="{C8ED2E92-26D6-4830-8353-6B8E1287C6C2}" type="parTrans" cxnId="{97368513-7AD9-4B15-A8DB-A27D5F04608D}">
      <dgm:prSet/>
      <dgm:spPr/>
      <dgm:t>
        <a:bodyPr/>
        <a:lstStyle/>
        <a:p>
          <a:endParaRPr lang="en-US"/>
        </a:p>
      </dgm:t>
    </dgm:pt>
    <dgm:pt modelId="{CE2E5FF3-824E-4C53-8794-F8F10EF25E49}" type="sibTrans" cxnId="{97368513-7AD9-4B15-A8DB-A27D5F04608D}">
      <dgm:prSet/>
      <dgm:spPr/>
      <dgm:t>
        <a:bodyPr/>
        <a:lstStyle/>
        <a:p>
          <a:endParaRPr lang="en-US"/>
        </a:p>
      </dgm:t>
    </dgm:pt>
    <dgm:pt modelId="{1FDE369D-E4F1-47A6-B21E-60ECAC6D50BF}" type="pres">
      <dgm:prSet presAssocID="{B8251C15-DEF4-4A07-A0D9-42780BE548FE}" presName="Name0" presStyleCnt="0">
        <dgm:presLayoutVars>
          <dgm:chMax/>
          <dgm:chPref/>
          <dgm:dir/>
          <dgm:animLvl val="lvl"/>
        </dgm:presLayoutVars>
      </dgm:prSet>
      <dgm:spPr/>
    </dgm:pt>
    <dgm:pt modelId="{51E65D3B-7E64-4453-9E45-4A976907A44B}" type="pres">
      <dgm:prSet presAssocID="{2DFEB979-567D-4F89-A243-4F87FFFA7A37}" presName="composite" presStyleCnt="0"/>
      <dgm:spPr/>
    </dgm:pt>
    <dgm:pt modelId="{B75825CB-C2F2-4E98-8146-89F2B1772AD8}" type="pres">
      <dgm:prSet presAssocID="{2DFEB979-567D-4F89-A243-4F87FFFA7A3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31D0BCA-1FE2-42E1-BA77-6354A4B8815A}" type="pres">
      <dgm:prSet presAssocID="{2DFEB979-567D-4F89-A243-4F87FFFA7A3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8B9DD10-7A21-42D0-A07E-34D6C4688BBB}" type="pres">
      <dgm:prSet presAssocID="{2DFEB979-567D-4F89-A243-4F87FFFA7A37}" presName="BalanceSpacing" presStyleCnt="0"/>
      <dgm:spPr/>
    </dgm:pt>
    <dgm:pt modelId="{8ADE7BB4-0687-40FA-BDA7-86994CCAACA8}" type="pres">
      <dgm:prSet presAssocID="{2DFEB979-567D-4F89-A243-4F87FFFA7A37}" presName="BalanceSpacing1" presStyleCnt="0"/>
      <dgm:spPr/>
    </dgm:pt>
    <dgm:pt modelId="{3C91ED09-B0DA-49EB-A409-2807E055BD42}" type="pres">
      <dgm:prSet presAssocID="{17D2F411-16B8-4574-AE40-F5E890EEE84A}" presName="Accent1Text" presStyleLbl="node1" presStyleIdx="1" presStyleCnt="6"/>
      <dgm:spPr/>
    </dgm:pt>
    <dgm:pt modelId="{9B270AF4-D52A-4A8D-9053-3E3AEF09B449}" type="pres">
      <dgm:prSet presAssocID="{17D2F411-16B8-4574-AE40-F5E890EEE84A}" presName="spaceBetweenRectangles" presStyleCnt="0"/>
      <dgm:spPr/>
    </dgm:pt>
    <dgm:pt modelId="{1E8C6885-AAD2-4F27-8A61-38F229FEB8A9}" type="pres">
      <dgm:prSet presAssocID="{D16F47FD-4164-49BA-B583-9A7F16F37811}" presName="composite" presStyleCnt="0"/>
      <dgm:spPr/>
    </dgm:pt>
    <dgm:pt modelId="{EDFD9FD8-C3B8-4D93-BE1D-20E25CE164E5}" type="pres">
      <dgm:prSet presAssocID="{D16F47FD-4164-49BA-B583-9A7F16F3781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4BA5302-087E-4FC2-A766-0DBC9256AA27}" type="pres">
      <dgm:prSet presAssocID="{D16F47FD-4164-49BA-B583-9A7F16F3781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B336F1D-909B-494E-8092-45F804362F13}" type="pres">
      <dgm:prSet presAssocID="{D16F47FD-4164-49BA-B583-9A7F16F37811}" presName="BalanceSpacing" presStyleCnt="0"/>
      <dgm:spPr/>
    </dgm:pt>
    <dgm:pt modelId="{D0C02276-4DFC-4DF7-99A2-9E93F78B576C}" type="pres">
      <dgm:prSet presAssocID="{D16F47FD-4164-49BA-B583-9A7F16F37811}" presName="BalanceSpacing1" presStyleCnt="0"/>
      <dgm:spPr/>
    </dgm:pt>
    <dgm:pt modelId="{674FAC58-7FF0-487C-9B7E-68AE2C79C636}" type="pres">
      <dgm:prSet presAssocID="{898B313D-48EC-43A0-8C96-FDE9AD98554A}" presName="Accent1Text" presStyleLbl="node1" presStyleIdx="3" presStyleCnt="6"/>
      <dgm:spPr/>
    </dgm:pt>
    <dgm:pt modelId="{4138B51C-9BE7-4D64-AA0E-ED1AFBC4FF02}" type="pres">
      <dgm:prSet presAssocID="{898B313D-48EC-43A0-8C96-FDE9AD98554A}" presName="spaceBetweenRectangles" presStyleCnt="0"/>
      <dgm:spPr/>
    </dgm:pt>
    <dgm:pt modelId="{CB299A80-7DCF-4E0C-8D1A-7CEEBE6A8C55}" type="pres">
      <dgm:prSet presAssocID="{8046DAAE-555D-468D-BC2B-76CFA2025CA4}" presName="composite" presStyleCnt="0"/>
      <dgm:spPr/>
    </dgm:pt>
    <dgm:pt modelId="{C17ACA27-C39A-4157-8192-91A45033053C}" type="pres">
      <dgm:prSet presAssocID="{8046DAAE-555D-468D-BC2B-76CFA2025CA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EEB7601-C4ED-4278-A8D2-4A8733E4D51D}" type="pres">
      <dgm:prSet presAssocID="{8046DAAE-555D-468D-BC2B-76CFA2025CA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3140B15-B90E-4415-8A93-E64556A6E9DA}" type="pres">
      <dgm:prSet presAssocID="{8046DAAE-555D-468D-BC2B-76CFA2025CA4}" presName="BalanceSpacing" presStyleCnt="0"/>
      <dgm:spPr/>
    </dgm:pt>
    <dgm:pt modelId="{25AA6EBE-C22C-4973-9B22-E26FD8D5D54D}" type="pres">
      <dgm:prSet presAssocID="{8046DAAE-555D-468D-BC2B-76CFA2025CA4}" presName="BalanceSpacing1" presStyleCnt="0"/>
      <dgm:spPr/>
    </dgm:pt>
    <dgm:pt modelId="{76977E87-978C-40AB-AD20-44A1D39B3754}" type="pres">
      <dgm:prSet presAssocID="{CE2E5FF3-824E-4C53-8794-F8F10EF25E49}" presName="Accent1Text" presStyleLbl="node1" presStyleIdx="5" presStyleCnt="6"/>
      <dgm:spPr/>
    </dgm:pt>
  </dgm:ptLst>
  <dgm:cxnLst>
    <dgm:cxn modelId="{36C8910D-184C-4D9B-8C8B-BB95615EB102}" type="presOf" srcId="{8046DAAE-555D-468D-BC2B-76CFA2025CA4}" destId="{C17ACA27-C39A-4157-8192-91A45033053C}" srcOrd="0" destOrd="0" presId="urn:microsoft.com/office/officeart/2008/layout/AlternatingHexagons"/>
    <dgm:cxn modelId="{97368513-7AD9-4B15-A8DB-A27D5F04608D}" srcId="{B8251C15-DEF4-4A07-A0D9-42780BE548FE}" destId="{8046DAAE-555D-468D-BC2B-76CFA2025CA4}" srcOrd="2" destOrd="0" parTransId="{C8ED2E92-26D6-4830-8353-6B8E1287C6C2}" sibTransId="{CE2E5FF3-824E-4C53-8794-F8F10EF25E49}"/>
    <dgm:cxn modelId="{FD5C0F27-E727-4A0A-9E1B-068D3F67BD4A}" type="presOf" srcId="{D16F47FD-4164-49BA-B583-9A7F16F37811}" destId="{EDFD9FD8-C3B8-4D93-BE1D-20E25CE164E5}" srcOrd="0" destOrd="0" presId="urn:microsoft.com/office/officeart/2008/layout/AlternatingHexagons"/>
    <dgm:cxn modelId="{C063C52C-782F-46F9-9054-09CC101F44AD}" srcId="{B8251C15-DEF4-4A07-A0D9-42780BE548FE}" destId="{D16F47FD-4164-49BA-B583-9A7F16F37811}" srcOrd="1" destOrd="0" parTransId="{6B458BBE-33E1-4498-9E86-C1209B3A6F2D}" sibTransId="{898B313D-48EC-43A0-8C96-FDE9AD98554A}"/>
    <dgm:cxn modelId="{74028B66-B572-451B-B2AA-A6FA32D01A39}" type="presOf" srcId="{CE2E5FF3-824E-4C53-8794-F8F10EF25E49}" destId="{76977E87-978C-40AB-AD20-44A1D39B3754}" srcOrd="0" destOrd="0" presId="urn:microsoft.com/office/officeart/2008/layout/AlternatingHexagons"/>
    <dgm:cxn modelId="{61959A57-C8BB-4E39-B0F7-B78011BF585A}" type="presOf" srcId="{17D2F411-16B8-4574-AE40-F5E890EEE84A}" destId="{3C91ED09-B0DA-49EB-A409-2807E055BD42}" srcOrd="0" destOrd="0" presId="urn:microsoft.com/office/officeart/2008/layout/AlternatingHexagons"/>
    <dgm:cxn modelId="{2FCBE4B6-DBEC-4C2B-BA29-B5640B7DC791}" type="presOf" srcId="{B8251C15-DEF4-4A07-A0D9-42780BE548FE}" destId="{1FDE369D-E4F1-47A6-B21E-60ECAC6D50BF}" srcOrd="0" destOrd="0" presId="urn:microsoft.com/office/officeart/2008/layout/AlternatingHexagons"/>
    <dgm:cxn modelId="{7ED76BBA-41CF-4AFB-8D20-1867A3B66C55}" type="presOf" srcId="{898B313D-48EC-43A0-8C96-FDE9AD98554A}" destId="{674FAC58-7FF0-487C-9B7E-68AE2C79C636}" srcOrd="0" destOrd="0" presId="urn:microsoft.com/office/officeart/2008/layout/AlternatingHexagons"/>
    <dgm:cxn modelId="{98AC85FB-82F6-4194-AEE4-4837A8B514D7}" srcId="{B8251C15-DEF4-4A07-A0D9-42780BE548FE}" destId="{2DFEB979-567D-4F89-A243-4F87FFFA7A37}" srcOrd="0" destOrd="0" parTransId="{6749E004-6C61-41AA-927D-D503547A866E}" sibTransId="{17D2F411-16B8-4574-AE40-F5E890EEE84A}"/>
    <dgm:cxn modelId="{914567FD-6243-4F16-8C52-AA07FF10D20B}" type="presOf" srcId="{2DFEB979-567D-4F89-A243-4F87FFFA7A37}" destId="{B75825CB-C2F2-4E98-8146-89F2B1772AD8}" srcOrd="0" destOrd="0" presId="urn:microsoft.com/office/officeart/2008/layout/AlternatingHexagons"/>
    <dgm:cxn modelId="{9C1D2C6D-161B-415D-B35C-75DCD89A1065}" type="presParOf" srcId="{1FDE369D-E4F1-47A6-B21E-60ECAC6D50BF}" destId="{51E65D3B-7E64-4453-9E45-4A976907A44B}" srcOrd="0" destOrd="0" presId="urn:microsoft.com/office/officeart/2008/layout/AlternatingHexagons"/>
    <dgm:cxn modelId="{6BB57548-159E-48D7-AA65-B1C5C57FC1AF}" type="presParOf" srcId="{51E65D3B-7E64-4453-9E45-4A976907A44B}" destId="{B75825CB-C2F2-4E98-8146-89F2B1772AD8}" srcOrd="0" destOrd="0" presId="urn:microsoft.com/office/officeart/2008/layout/AlternatingHexagons"/>
    <dgm:cxn modelId="{234AFD08-4C4A-4A57-A297-9E2BACB36833}" type="presParOf" srcId="{51E65D3B-7E64-4453-9E45-4A976907A44B}" destId="{431D0BCA-1FE2-42E1-BA77-6354A4B8815A}" srcOrd="1" destOrd="0" presId="urn:microsoft.com/office/officeart/2008/layout/AlternatingHexagons"/>
    <dgm:cxn modelId="{843FE433-4FC9-417E-8527-DAF78419BFFD}" type="presParOf" srcId="{51E65D3B-7E64-4453-9E45-4A976907A44B}" destId="{38B9DD10-7A21-42D0-A07E-34D6C4688BBB}" srcOrd="2" destOrd="0" presId="urn:microsoft.com/office/officeart/2008/layout/AlternatingHexagons"/>
    <dgm:cxn modelId="{D8286FDD-8E19-470E-94E8-0E9B867557D7}" type="presParOf" srcId="{51E65D3B-7E64-4453-9E45-4A976907A44B}" destId="{8ADE7BB4-0687-40FA-BDA7-86994CCAACA8}" srcOrd="3" destOrd="0" presId="urn:microsoft.com/office/officeart/2008/layout/AlternatingHexagons"/>
    <dgm:cxn modelId="{6CEE0D17-39C2-4E60-838F-EC4A3C700BD3}" type="presParOf" srcId="{51E65D3B-7E64-4453-9E45-4A976907A44B}" destId="{3C91ED09-B0DA-49EB-A409-2807E055BD42}" srcOrd="4" destOrd="0" presId="urn:microsoft.com/office/officeart/2008/layout/AlternatingHexagons"/>
    <dgm:cxn modelId="{A3A2E26F-F29D-4DEE-A53D-C2519BE1042B}" type="presParOf" srcId="{1FDE369D-E4F1-47A6-B21E-60ECAC6D50BF}" destId="{9B270AF4-D52A-4A8D-9053-3E3AEF09B449}" srcOrd="1" destOrd="0" presId="urn:microsoft.com/office/officeart/2008/layout/AlternatingHexagons"/>
    <dgm:cxn modelId="{D15CA347-4A3A-41F8-9C45-D43929C39344}" type="presParOf" srcId="{1FDE369D-E4F1-47A6-B21E-60ECAC6D50BF}" destId="{1E8C6885-AAD2-4F27-8A61-38F229FEB8A9}" srcOrd="2" destOrd="0" presId="urn:microsoft.com/office/officeart/2008/layout/AlternatingHexagons"/>
    <dgm:cxn modelId="{3E6D19DE-62CA-49EC-A356-167970A7A9B3}" type="presParOf" srcId="{1E8C6885-AAD2-4F27-8A61-38F229FEB8A9}" destId="{EDFD9FD8-C3B8-4D93-BE1D-20E25CE164E5}" srcOrd="0" destOrd="0" presId="urn:microsoft.com/office/officeart/2008/layout/AlternatingHexagons"/>
    <dgm:cxn modelId="{FF6D1571-5AE3-4438-B85E-B6C83FF10EBC}" type="presParOf" srcId="{1E8C6885-AAD2-4F27-8A61-38F229FEB8A9}" destId="{A4BA5302-087E-4FC2-A766-0DBC9256AA27}" srcOrd="1" destOrd="0" presId="urn:microsoft.com/office/officeart/2008/layout/AlternatingHexagons"/>
    <dgm:cxn modelId="{3ACB3F90-85ED-41D9-9EEE-B0504FD3F720}" type="presParOf" srcId="{1E8C6885-AAD2-4F27-8A61-38F229FEB8A9}" destId="{7B336F1D-909B-494E-8092-45F804362F13}" srcOrd="2" destOrd="0" presId="urn:microsoft.com/office/officeart/2008/layout/AlternatingHexagons"/>
    <dgm:cxn modelId="{98A4267B-64DD-46CC-9E6F-3B5F40F1295E}" type="presParOf" srcId="{1E8C6885-AAD2-4F27-8A61-38F229FEB8A9}" destId="{D0C02276-4DFC-4DF7-99A2-9E93F78B576C}" srcOrd="3" destOrd="0" presId="urn:microsoft.com/office/officeart/2008/layout/AlternatingHexagons"/>
    <dgm:cxn modelId="{8B661742-3316-4616-813B-882831DA8353}" type="presParOf" srcId="{1E8C6885-AAD2-4F27-8A61-38F229FEB8A9}" destId="{674FAC58-7FF0-487C-9B7E-68AE2C79C636}" srcOrd="4" destOrd="0" presId="urn:microsoft.com/office/officeart/2008/layout/AlternatingHexagons"/>
    <dgm:cxn modelId="{8F8050C4-BA72-42E6-9905-9CBB11199141}" type="presParOf" srcId="{1FDE369D-E4F1-47A6-B21E-60ECAC6D50BF}" destId="{4138B51C-9BE7-4D64-AA0E-ED1AFBC4FF02}" srcOrd="3" destOrd="0" presId="urn:microsoft.com/office/officeart/2008/layout/AlternatingHexagons"/>
    <dgm:cxn modelId="{6EDA0E4D-2745-4112-A308-6F214A35687B}" type="presParOf" srcId="{1FDE369D-E4F1-47A6-B21E-60ECAC6D50BF}" destId="{CB299A80-7DCF-4E0C-8D1A-7CEEBE6A8C55}" srcOrd="4" destOrd="0" presId="urn:microsoft.com/office/officeart/2008/layout/AlternatingHexagons"/>
    <dgm:cxn modelId="{972378B3-46CF-4172-BCAA-159D271D106B}" type="presParOf" srcId="{CB299A80-7DCF-4E0C-8D1A-7CEEBE6A8C55}" destId="{C17ACA27-C39A-4157-8192-91A45033053C}" srcOrd="0" destOrd="0" presId="urn:microsoft.com/office/officeart/2008/layout/AlternatingHexagons"/>
    <dgm:cxn modelId="{DEE74AC5-A39C-4266-95E6-0CC2E7452759}" type="presParOf" srcId="{CB299A80-7DCF-4E0C-8D1A-7CEEBE6A8C55}" destId="{2EEB7601-C4ED-4278-A8D2-4A8733E4D51D}" srcOrd="1" destOrd="0" presId="urn:microsoft.com/office/officeart/2008/layout/AlternatingHexagons"/>
    <dgm:cxn modelId="{09053279-CE16-4136-ACCE-A4DD406D34FA}" type="presParOf" srcId="{CB299A80-7DCF-4E0C-8D1A-7CEEBE6A8C55}" destId="{53140B15-B90E-4415-8A93-E64556A6E9DA}" srcOrd="2" destOrd="0" presId="urn:microsoft.com/office/officeart/2008/layout/AlternatingHexagons"/>
    <dgm:cxn modelId="{4B3EE187-F3B8-43A5-BBF0-B10F81349CEA}" type="presParOf" srcId="{CB299A80-7DCF-4E0C-8D1A-7CEEBE6A8C55}" destId="{25AA6EBE-C22C-4973-9B22-E26FD8D5D54D}" srcOrd="3" destOrd="0" presId="urn:microsoft.com/office/officeart/2008/layout/AlternatingHexagons"/>
    <dgm:cxn modelId="{E2D726F7-94AC-4BBB-B38D-BB25CBF83E8A}" type="presParOf" srcId="{CB299A80-7DCF-4E0C-8D1A-7CEEBE6A8C55}" destId="{76977E87-978C-40AB-AD20-44A1D39B375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A47DBF-7C75-4082-9F60-14719BDB05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F8B9E3-E241-4440-A0B2-1A2C34EEBD8D}">
      <dgm:prSet phldrT="[Text]"/>
      <dgm:spPr/>
      <dgm:t>
        <a:bodyPr/>
        <a:lstStyle/>
        <a:p>
          <a:r>
            <a:rPr lang="en-US" dirty="0"/>
            <a:t>Encouraging questions</a:t>
          </a:r>
        </a:p>
      </dgm:t>
    </dgm:pt>
    <dgm:pt modelId="{25BC0BB3-48D9-4977-9AF1-EB2D24C9B48B}" type="parTrans" cxnId="{3536A0C1-5185-4696-A2E2-AFB688ED7DCB}">
      <dgm:prSet/>
      <dgm:spPr/>
      <dgm:t>
        <a:bodyPr/>
        <a:lstStyle/>
        <a:p>
          <a:endParaRPr lang="en-US"/>
        </a:p>
      </dgm:t>
    </dgm:pt>
    <dgm:pt modelId="{F89C7A17-06B6-4AD3-86B1-BFE6347190B7}" type="sibTrans" cxnId="{3536A0C1-5185-4696-A2E2-AFB688ED7DCB}">
      <dgm:prSet/>
      <dgm:spPr/>
      <dgm:t>
        <a:bodyPr/>
        <a:lstStyle/>
        <a:p>
          <a:endParaRPr lang="en-US"/>
        </a:p>
      </dgm:t>
    </dgm:pt>
    <dgm:pt modelId="{9BDFAA5A-7C3B-4686-BBEB-3B21D7FD9A47}">
      <dgm:prSet phldrT="[Text]"/>
      <dgm:spPr/>
      <dgm:t>
        <a:bodyPr/>
        <a:lstStyle/>
        <a:p>
          <a:r>
            <a:rPr lang="en-US" dirty="0"/>
            <a:t>Evaluating progress</a:t>
          </a:r>
        </a:p>
      </dgm:t>
    </dgm:pt>
    <dgm:pt modelId="{1BD1E628-01B5-4029-8CB2-9AF0BFE2DB91}" type="parTrans" cxnId="{AD9422F1-46F0-4ABF-BD4B-429CB6C022F1}">
      <dgm:prSet/>
      <dgm:spPr/>
      <dgm:t>
        <a:bodyPr/>
        <a:lstStyle/>
        <a:p>
          <a:endParaRPr lang="en-US"/>
        </a:p>
      </dgm:t>
    </dgm:pt>
    <dgm:pt modelId="{31D7B1A0-C14C-4679-A43D-1B4CB7F899DA}" type="sibTrans" cxnId="{AD9422F1-46F0-4ABF-BD4B-429CB6C022F1}">
      <dgm:prSet/>
      <dgm:spPr/>
      <dgm:t>
        <a:bodyPr/>
        <a:lstStyle/>
        <a:p>
          <a:endParaRPr lang="en-US"/>
        </a:p>
      </dgm:t>
    </dgm:pt>
    <dgm:pt modelId="{1DD49024-8F66-4E34-B6F8-1D604387DACB}">
      <dgm:prSet phldrT="[Text]"/>
      <dgm:spPr/>
      <dgm:t>
        <a:bodyPr/>
        <a:lstStyle/>
        <a:p>
          <a:r>
            <a:rPr lang="en-US" dirty="0"/>
            <a:t>Seeking feedback</a:t>
          </a:r>
        </a:p>
      </dgm:t>
    </dgm:pt>
    <dgm:pt modelId="{0BA21D5B-0E83-4EEB-A5F2-A8ABFF03AC67}" type="parTrans" cxnId="{0F3067AD-D4EE-4368-95BE-B89CB6A1C26B}">
      <dgm:prSet/>
      <dgm:spPr/>
      <dgm:t>
        <a:bodyPr/>
        <a:lstStyle/>
        <a:p>
          <a:endParaRPr lang="en-US"/>
        </a:p>
      </dgm:t>
    </dgm:pt>
    <dgm:pt modelId="{8876AE40-7BBE-46F6-A17A-59B7F81B034B}" type="sibTrans" cxnId="{0F3067AD-D4EE-4368-95BE-B89CB6A1C26B}">
      <dgm:prSet/>
      <dgm:spPr/>
      <dgm:t>
        <a:bodyPr/>
        <a:lstStyle/>
        <a:p>
          <a:endParaRPr lang="en-US"/>
        </a:p>
      </dgm:t>
    </dgm:pt>
    <dgm:pt modelId="{22B7AE65-1BC3-4C20-A508-F9FB1E12CCB1}" type="pres">
      <dgm:prSet presAssocID="{21A47DBF-7C75-4082-9F60-14719BDB05CB}" presName="linear" presStyleCnt="0">
        <dgm:presLayoutVars>
          <dgm:dir/>
          <dgm:animLvl val="lvl"/>
          <dgm:resizeHandles val="exact"/>
        </dgm:presLayoutVars>
      </dgm:prSet>
      <dgm:spPr/>
    </dgm:pt>
    <dgm:pt modelId="{2FD508E7-6556-4677-BC98-405EEF2D82FE}" type="pres">
      <dgm:prSet presAssocID="{FBF8B9E3-E241-4440-A0B2-1A2C34EEBD8D}" presName="parentLin" presStyleCnt="0"/>
      <dgm:spPr/>
    </dgm:pt>
    <dgm:pt modelId="{C308B8A0-7E70-4735-85D0-820D5387CD98}" type="pres">
      <dgm:prSet presAssocID="{FBF8B9E3-E241-4440-A0B2-1A2C34EEBD8D}" presName="parentLeftMargin" presStyleLbl="node1" presStyleIdx="0" presStyleCnt="3"/>
      <dgm:spPr/>
    </dgm:pt>
    <dgm:pt modelId="{7CECBCFF-3B18-4539-ADBA-E2E177EEFD04}" type="pres">
      <dgm:prSet presAssocID="{FBF8B9E3-E241-4440-A0B2-1A2C34EEBD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CF5434-3C69-4DC2-8D85-CD3473388BF7}" type="pres">
      <dgm:prSet presAssocID="{FBF8B9E3-E241-4440-A0B2-1A2C34EEBD8D}" presName="negativeSpace" presStyleCnt="0"/>
      <dgm:spPr/>
    </dgm:pt>
    <dgm:pt modelId="{1E067074-C4FE-4B63-8442-F9FA8FD2D7D4}" type="pres">
      <dgm:prSet presAssocID="{FBF8B9E3-E241-4440-A0B2-1A2C34EEBD8D}" presName="childText" presStyleLbl="conFgAcc1" presStyleIdx="0" presStyleCnt="3">
        <dgm:presLayoutVars>
          <dgm:bulletEnabled val="1"/>
        </dgm:presLayoutVars>
      </dgm:prSet>
      <dgm:spPr/>
    </dgm:pt>
    <dgm:pt modelId="{EBB33B3F-8D53-439D-BAA9-BCD4B529883D}" type="pres">
      <dgm:prSet presAssocID="{F89C7A17-06B6-4AD3-86B1-BFE6347190B7}" presName="spaceBetweenRectangles" presStyleCnt="0"/>
      <dgm:spPr/>
    </dgm:pt>
    <dgm:pt modelId="{BFD65A04-3D65-46E5-812F-B85BDADCE9E4}" type="pres">
      <dgm:prSet presAssocID="{9BDFAA5A-7C3B-4686-BBEB-3B21D7FD9A47}" presName="parentLin" presStyleCnt="0"/>
      <dgm:spPr/>
    </dgm:pt>
    <dgm:pt modelId="{EA917C30-68BE-487B-86EC-CD49E33DA876}" type="pres">
      <dgm:prSet presAssocID="{9BDFAA5A-7C3B-4686-BBEB-3B21D7FD9A47}" presName="parentLeftMargin" presStyleLbl="node1" presStyleIdx="0" presStyleCnt="3"/>
      <dgm:spPr/>
    </dgm:pt>
    <dgm:pt modelId="{8C401DF0-8657-483C-B55E-D068483DCBE0}" type="pres">
      <dgm:prSet presAssocID="{9BDFAA5A-7C3B-4686-BBEB-3B21D7FD9A47}" presName="parentText" presStyleLbl="node1" presStyleIdx="1" presStyleCnt="3" custLinFactNeighborY="-1081">
        <dgm:presLayoutVars>
          <dgm:chMax val="0"/>
          <dgm:bulletEnabled val="1"/>
        </dgm:presLayoutVars>
      </dgm:prSet>
      <dgm:spPr/>
    </dgm:pt>
    <dgm:pt modelId="{C562F8E6-1DE0-4777-B94D-30D43E945256}" type="pres">
      <dgm:prSet presAssocID="{9BDFAA5A-7C3B-4686-BBEB-3B21D7FD9A47}" presName="negativeSpace" presStyleCnt="0"/>
      <dgm:spPr/>
    </dgm:pt>
    <dgm:pt modelId="{19D6B815-D471-4AF8-BB3D-0B3D9249B213}" type="pres">
      <dgm:prSet presAssocID="{9BDFAA5A-7C3B-4686-BBEB-3B21D7FD9A47}" presName="childText" presStyleLbl="conFgAcc1" presStyleIdx="1" presStyleCnt="3">
        <dgm:presLayoutVars>
          <dgm:bulletEnabled val="1"/>
        </dgm:presLayoutVars>
      </dgm:prSet>
      <dgm:spPr/>
    </dgm:pt>
    <dgm:pt modelId="{5412A4C9-78A7-474E-803D-2911B24DF6F1}" type="pres">
      <dgm:prSet presAssocID="{31D7B1A0-C14C-4679-A43D-1B4CB7F899DA}" presName="spaceBetweenRectangles" presStyleCnt="0"/>
      <dgm:spPr/>
    </dgm:pt>
    <dgm:pt modelId="{4C4D70FB-C4A2-4229-B5D4-DE9A103361B6}" type="pres">
      <dgm:prSet presAssocID="{1DD49024-8F66-4E34-B6F8-1D604387DACB}" presName="parentLin" presStyleCnt="0"/>
      <dgm:spPr/>
    </dgm:pt>
    <dgm:pt modelId="{D9204794-6F6A-4012-87BF-1E9FF7A98DA8}" type="pres">
      <dgm:prSet presAssocID="{1DD49024-8F66-4E34-B6F8-1D604387DACB}" presName="parentLeftMargin" presStyleLbl="node1" presStyleIdx="1" presStyleCnt="3"/>
      <dgm:spPr/>
    </dgm:pt>
    <dgm:pt modelId="{66225C60-2C1E-4883-82BE-5C44690AB21F}" type="pres">
      <dgm:prSet presAssocID="{1DD49024-8F66-4E34-B6F8-1D604387DA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ACE1E3-237F-4E1A-B52D-21F179CCDAE0}" type="pres">
      <dgm:prSet presAssocID="{1DD49024-8F66-4E34-B6F8-1D604387DACB}" presName="negativeSpace" presStyleCnt="0"/>
      <dgm:spPr/>
    </dgm:pt>
    <dgm:pt modelId="{A1D55D9B-520A-40E3-A7C2-D266DD991385}" type="pres">
      <dgm:prSet presAssocID="{1DD49024-8F66-4E34-B6F8-1D604387DAC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836D53D-3158-4744-9853-0360B2FCFF82}" type="presOf" srcId="{FBF8B9E3-E241-4440-A0B2-1A2C34EEBD8D}" destId="{7CECBCFF-3B18-4539-ADBA-E2E177EEFD04}" srcOrd="1" destOrd="0" presId="urn:microsoft.com/office/officeart/2005/8/layout/list1"/>
    <dgm:cxn modelId="{BD66F374-F08F-4378-95A1-FA34BFE26B72}" type="presOf" srcId="{1DD49024-8F66-4E34-B6F8-1D604387DACB}" destId="{D9204794-6F6A-4012-87BF-1E9FF7A98DA8}" srcOrd="0" destOrd="0" presId="urn:microsoft.com/office/officeart/2005/8/layout/list1"/>
    <dgm:cxn modelId="{D9D77683-CE3F-4AE4-8462-6B51DFB86DFB}" type="presOf" srcId="{21A47DBF-7C75-4082-9F60-14719BDB05CB}" destId="{22B7AE65-1BC3-4C20-A508-F9FB1E12CCB1}" srcOrd="0" destOrd="0" presId="urn:microsoft.com/office/officeart/2005/8/layout/list1"/>
    <dgm:cxn modelId="{18F7349C-0547-4488-94EC-AA87E6F1D2D4}" type="presOf" srcId="{9BDFAA5A-7C3B-4686-BBEB-3B21D7FD9A47}" destId="{8C401DF0-8657-483C-B55E-D068483DCBE0}" srcOrd="1" destOrd="0" presId="urn:microsoft.com/office/officeart/2005/8/layout/list1"/>
    <dgm:cxn modelId="{0F3067AD-D4EE-4368-95BE-B89CB6A1C26B}" srcId="{21A47DBF-7C75-4082-9F60-14719BDB05CB}" destId="{1DD49024-8F66-4E34-B6F8-1D604387DACB}" srcOrd="2" destOrd="0" parTransId="{0BA21D5B-0E83-4EEB-A5F2-A8ABFF03AC67}" sibTransId="{8876AE40-7BBE-46F6-A17A-59B7F81B034B}"/>
    <dgm:cxn modelId="{3536A0C1-5185-4696-A2E2-AFB688ED7DCB}" srcId="{21A47DBF-7C75-4082-9F60-14719BDB05CB}" destId="{FBF8B9E3-E241-4440-A0B2-1A2C34EEBD8D}" srcOrd="0" destOrd="0" parTransId="{25BC0BB3-48D9-4977-9AF1-EB2D24C9B48B}" sibTransId="{F89C7A17-06B6-4AD3-86B1-BFE6347190B7}"/>
    <dgm:cxn modelId="{F44696C7-AADD-42EC-8162-88AE0CF088EF}" type="presOf" srcId="{9BDFAA5A-7C3B-4686-BBEB-3B21D7FD9A47}" destId="{EA917C30-68BE-487B-86EC-CD49E33DA876}" srcOrd="0" destOrd="0" presId="urn:microsoft.com/office/officeart/2005/8/layout/list1"/>
    <dgm:cxn modelId="{C97646E6-2339-40D5-BBBF-6E406812342B}" type="presOf" srcId="{1DD49024-8F66-4E34-B6F8-1D604387DACB}" destId="{66225C60-2C1E-4883-82BE-5C44690AB21F}" srcOrd="1" destOrd="0" presId="urn:microsoft.com/office/officeart/2005/8/layout/list1"/>
    <dgm:cxn modelId="{B79771ED-9927-4798-B251-AA2B1B912200}" type="presOf" srcId="{FBF8B9E3-E241-4440-A0B2-1A2C34EEBD8D}" destId="{C308B8A0-7E70-4735-85D0-820D5387CD98}" srcOrd="0" destOrd="0" presId="urn:microsoft.com/office/officeart/2005/8/layout/list1"/>
    <dgm:cxn modelId="{AD9422F1-46F0-4ABF-BD4B-429CB6C022F1}" srcId="{21A47DBF-7C75-4082-9F60-14719BDB05CB}" destId="{9BDFAA5A-7C3B-4686-BBEB-3B21D7FD9A47}" srcOrd="1" destOrd="0" parTransId="{1BD1E628-01B5-4029-8CB2-9AF0BFE2DB91}" sibTransId="{31D7B1A0-C14C-4679-A43D-1B4CB7F899DA}"/>
    <dgm:cxn modelId="{B6870623-466C-455B-A3AD-E8CA8A40DB7E}" type="presParOf" srcId="{22B7AE65-1BC3-4C20-A508-F9FB1E12CCB1}" destId="{2FD508E7-6556-4677-BC98-405EEF2D82FE}" srcOrd="0" destOrd="0" presId="urn:microsoft.com/office/officeart/2005/8/layout/list1"/>
    <dgm:cxn modelId="{9A414F81-087F-415C-8B5F-A0ECCE9691FC}" type="presParOf" srcId="{2FD508E7-6556-4677-BC98-405EEF2D82FE}" destId="{C308B8A0-7E70-4735-85D0-820D5387CD98}" srcOrd="0" destOrd="0" presId="urn:microsoft.com/office/officeart/2005/8/layout/list1"/>
    <dgm:cxn modelId="{5C86FEA4-5E79-424C-9444-ED015D46D728}" type="presParOf" srcId="{2FD508E7-6556-4677-BC98-405EEF2D82FE}" destId="{7CECBCFF-3B18-4539-ADBA-E2E177EEFD04}" srcOrd="1" destOrd="0" presId="urn:microsoft.com/office/officeart/2005/8/layout/list1"/>
    <dgm:cxn modelId="{C5607D7B-E195-4D23-B9CB-96EA4FFD3AA7}" type="presParOf" srcId="{22B7AE65-1BC3-4C20-A508-F9FB1E12CCB1}" destId="{31CF5434-3C69-4DC2-8D85-CD3473388BF7}" srcOrd="1" destOrd="0" presId="urn:microsoft.com/office/officeart/2005/8/layout/list1"/>
    <dgm:cxn modelId="{0F3E1315-54E6-4FA6-A297-E4DB0F155296}" type="presParOf" srcId="{22B7AE65-1BC3-4C20-A508-F9FB1E12CCB1}" destId="{1E067074-C4FE-4B63-8442-F9FA8FD2D7D4}" srcOrd="2" destOrd="0" presId="urn:microsoft.com/office/officeart/2005/8/layout/list1"/>
    <dgm:cxn modelId="{FE5B600B-FE19-4478-97FA-577D040A13FC}" type="presParOf" srcId="{22B7AE65-1BC3-4C20-A508-F9FB1E12CCB1}" destId="{EBB33B3F-8D53-439D-BAA9-BCD4B529883D}" srcOrd="3" destOrd="0" presId="urn:microsoft.com/office/officeart/2005/8/layout/list1"/>
    <dgm:cxn modelId="{0D348DA4-C28E-4B2D-9959-35732627265E}" type="presParOf" srcId="{22B7AE65-1BC3-4C20-A508-F9FB1E12CCB1}" destId="{BFD65A04-3D65-46E5-812F-B85BDADCE9E4}" srcOrd="4" destOrd="0" presId="urn:microsoft.com/office/officeart/2005/8/layout/list1"/>
    <dgm:cxn modelId="{5B953FAD-ABA4-4312-9217-A2FD27F8ADB8}" type="presParOf" srcId="{BFD65A04-3D65-46E5-812F-B85BDADCE9E4}" destId="{EA917C30-68BE-487B-86EC-CD49E33DA876}" srcOrd="0" destOrd="0" presId="urn:microsoft.com/office/officeart/2005/8/layout/list1"/>
    <dgm:cxn modelId="{6B3145AC-F35B-4501-820F-19C075FECC53}" type="presParOf" srcId="{BFD65A04-3D65-46E5-812F-B85BDADCE9E4}" destId="{8C401DF0-8657-483C-B55E-D068483DCBE0}" srcOrd="1" destOrd="0" presId="urn:microsoft.com/office/officeart/2005/8/layout/list1"/>
    <dgm:cxn modelId="{F934043B-D8DC-4E2B-8510-A3CF2F2EB146}" type="presParOf" srcId="{22B7AE65-1BC3-4C20-A508-F9FB1E12CCB1}" destId="{C562F8E6-1DE0-4777-B94D-30D43E945256}" srcOrd="5" destOrd="0" presId="urn:microsoft.com/office/officeart/2005/8/layout/list1"/>
    <dgm:cxn modelId="{7A6967C7-796F-4DD1-B87A-A1981750100A}" type="presParOf" srcId="{22B7AE65-1BC3-4C20-A508-F9FB1E12CCB1}" destId="{19D6B815-D471-4AF8-BB3D-0B3D9249B213}" srcOrd="6" destOrd="0" presId="urn:microsoft.com/office/officeart/2005/8/layout/list1"/>
    <dgm:cxn modelId="{C0FE9AF4-0576-498D-ACF5-CE9F28F32D4B}" type="presParOf" srcId="{22B7AE65-1BC3-4C20-A508-F9FB1E12CCB1}" destId="{5412A4C9-78A7-474E-803D-2911B24DF6F1}" srcOrd="7" destOrd="0" presId="urn:microsoft.com/office/officeart/2005/8/layout/list1"/>
    <dgm:cxn modelId="{BCA11E04-A628-4A1E-A161-DAC872E793EA}" type="presParOf" srcId="{22B7AE65-1BC3-4C20-A508-F9FB1E12CCB1}" destId="{4C4D70FB-C4A2-4229-B5D4-DE9A103361B6}" srcOrd="8" destOrd="0" presId="urn:microsoft.com/office/officeart/2005/8/layout/list1"/>
    <dgm:cxn modelId="{43F9F872-19A2-41E8-932C-B65CB1B08543}" type="presParOf" srcId="{4C4D70FB-C4A2-4229-B5D4-DE9A103361B6}" destId="{D9204794-6F6A-4012-87BF-1E9FF7A98DA8}" srcOrd="0" destOrd="0" presId="urn:microsoft.com/office/officeart/2005/8/layout/list1"/>
    <dgm:cxn modelId="{CA46C75E-8123-4EB4-8BBA-8F3C84B3A829}" type="presParOf" srcId="{4C4D70FB-C4A2-4229-B5D4-DE9A103361B6}" destId="{66225C60-2C1E-4883-82BE-5C44690AB21F}" srcOrd="1" destOrd="0" presId="urn:microsoft.com/office/officeart/2005/8/layout/list1"/>
    <dgm:cxn modelId="{BDDA8E37-3BCE-4155-BE12-2B0840E14F49}" type="presParOf" srcId="{22B7AE65-1BC3-4C20-A508-F9FB1E12CCB1}" destId="{C7ACE1E3-237F-4E1A-B52D-21F179CCDAE0}" srcOrd="9" destOrd="0" presId="urn:microsoft.com/office/officeart/2005/8/layout/list1"/>
    <dgm:cxn modelId="{D5831EFF-8CC2-4116-83E3-26E55F0F628D}" type="presParOf" srcId="{22B7AE65-1BC3-4C20-A508-F9FB1E12CCB1}" destId="{A1D55D9B-520A-40E3-A7C2-D266DD9913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B06D9-9903-4E0D-B0AB-C250F77925E8}">
      <dsp:nvSpPr>
        <dsp:cNvPr id="0" name=""/>
        <dsp:cNvSpPr/>
      </dsp:nvSpPr>
      <dsp:spPr>
        <a:xfrm>
          <a:off x="7525718" y="1775980"/>
          <a:ext cx="3411067" cy="2523765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The need for adaptable skills in the workforce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e.g. Digital Literacy and Upskilling in Manufacturing, Evolving Customer Service Roles with AI and Chatbots   </a:t>
          </a:r>
          <a:endParaRPr lang="en-US" sz="1800" kern="1200" dirty="0"/>
        </a:p>
      </dsp:txBody>
      <dsp:txXfrm>
        <a:off x="7958625" y="1775980"/>
        <a:ext cx="2978159" cy="2523765"/>
      </dsp:txXfrm>
    </dsp:sp>
    <dsp:sp modelId="{EE40AC04-8C62-4A77-925D-261604384354}">
      <dsp:nvSpPr>
        <dsp:cNvPr id="0" name=""/>
        <dsp:cNvSpPr/>
      </dsp:nvSpPr>
      <dsp:spPr>
        <a:xfrm>
          <a:off x="8309250" y="816038"/>
          <a:ext cx="1694636" cy="753959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</a:p>
      </dsp:txBody>
      <dsp:txXfrm>
        <a:off x="8309250" y="816038"/>
        <a:ext cx="1694636" cy="753959"/>
      </dsp:txXfrm>
    </dsp:sp>
    <dsp:sp modelId="{A11402B4-5ED2-4E24-90F8-BD4B5EC800A4}">
      <dsp:nvSpPr>
        <dsp:cNvPr id="0" name=""/>
        <dsp:cNvSpPr/>
      </dsp:nvSpPr>
      <dsp:spPr>
        <a:xfrm>
          <a:off x="3195285" y="1843571"/>
          <a:ext cx="3854570" cy="224357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0"/>
            <a:satOff val="0"/>
            <a:lumOff val="47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The impact of the Fourth Industrial Revolution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e.g. manufacturing &amp; Industry 4.0, Internet of Things (</a:t>
          </a:r>
          <a:r>
            <a:rPr lang="en-US" sz="1800" b="1" kern="1200" dirty="0" err="1"/>
            <a:t>sensors,robotics</a:t>
          </a:r>
          <a:r>
            <a:rPr lang="en-US" sz="1800" b="1" kern="1200" dirty="0"/>
            <a:t>), Smart Cities, Urban Planning     </a:t>
          </a:r>
        </a:p>
      </dsp:txBody>
      <dsp:txXfrm>
        <a:off x="3684479" y="1843571"/>
        <a:ext cx="3365376" cy="2243575"/>
      </dsp:txXfrm>
    </dsp:sp>
    <dsp:sp modelId="{F9E66A62-2D89-4015-B89F-CCC117A578F9}">
      <dsp:nvSpPr>
        <dsp:cNvPr id="0" name=""/>
        <dsp:cNvSpPr/>
      </dsp:nvSpPr>
      <dsp:spPr>
        <a:xfrm>
          <a:off x="4275251" y="882521"/>
          <a:ext cx="1694636" cy="672501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4275251" y="882521"/>
        <a:ext cx="1694636" cy="672501"/>
      </dsp:txXfrm>
    </dsp:sp>
    <dsp:sp modelId="{993C0495-D9D4-463D-89FF-C526F851D7F6}">
      <dsp:nvSpPr>
        <dsp:cNvPr id="0" name=""/>
        <dsp:cNvSpPr/>
      </dsp:nvSpPr>
      <dsp:spPr>
        <a:xfrm>
          <a:off x="129797" y="1695750"/>
          <a:ext cx="2627738" cy="238172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0"/>
            <a:satOff val="0"/>
            <a:lumOff val="95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The rapid pace of technological change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e.g. Smartphones, AI, </a:t>
          </a:r>
          <a:r>
            <a:rPr lang="en-US" sz="1800" b="1" kern="1200" dirty="0" err="1"/>
            <a:t>Evs</a:t>
          </a:r>
          <a:r>
            <a:rPr lang="en-US" sz="1800" b="1" kern="1200" dirty="0"/>
            <a:t>, </a:t>
          </a:r>
          <a:r>
            <a:rPr lang="en-US" sz="1800" b="1" kern="1200" dirty="0" err="1"/>
            <a:t>Cyrptos</a:t>
          </a:r>
          <a:r>
            <a:rPr lang="en-US" sz="1800" b="1" kern="1200" dirty="0"/>
            <a:t>…</a:t>
          </a:r>
          <a:endParaRPr lang="en-US" sz="1800" kern="1200" dirty="0"/>
        </a:p>
      </dsp:txBody>
      <dsp:txXfrm>
        <a:off x="463290" y="1695750"/>
        <a:ext cx="2294244" cy="2381725"/>
      </dsp:txXfrm>
    </dsp:sp>
    <dsp:sp modelId="{5429E86D-A0CA-4A1A-9522-F5A1D9735CB1}">
      <dsp:nvSpPr>
        <dsp:cNvPr id="0" name=""/>
        <dsp:cNvSpPr/>
      </dsp:nvSpPr>
      <dsp:spPr>
        <a:xfrm>
          <a:off x="561844" y="910509"/>
          <a:ext cx="1694636" cy="538183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561844" y="910509"/>
        <a:ext cx="1694636" cy="538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825CB-C2F2-4E98-8146-89F2B1772AD8}">
      <dsp:nvSpPr>
        <dsp:cNvPr id="0" name=""/>
        <dsp:cNvSpPr/>
      </dsp:nvSpPr>
      <dsp:spPr>
        <a:xfrm rot="5400000">
          <a:off x="3057454" y="104962"/>
          <a:ext cx="1581983" cy="13763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Evolving nature of jobs and the workplace</a:t>
          </a:r>
        </a:p>
      </dsp:txBody>
      <dsp:txXfrm rot="-5400000">
        <a:off x="3374760" y="248659"/>
        <a:ext cx="947371" cy="1088931"/>
      </dsp:txXfrm>
    </dsp:sp>
    <dsp:sp modelId="{431D0BCA-1FE2-42E1-BA77-6354A4B8815A}">
      <dsp:nvSpPr>
        <dsp:cNvPr id="0" name=""/>
        <dsp:cNvSpPr/>
      </dsp:nvSpPr>
      <dsp:spPr>
        <a:xfrm>
          <a:off x="4578373" y="318530"/>
          <a:ext cx="1765493" cy="94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1ED09-B0DA-49EB-A409-2807E055BD42}">
      <dsp:nvSpPr>
        <dsp:cNvPr id="0" name=""/>
        <dsp:cNvSpPr/>
      </dsp:nvSpPr>
      <dsp:spPr>
        <a:xfrm rot="5400000">
          <a:off x="1571023" y="104962"/>
          <a:ext cx="1581983" cy="13763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888329" y="248659"/>
        <a:ext cx="947371" cy="1088931"/>
      </dsp:txXfrm>
    </dsp:sp>
    <dsp:sp modelId="{EDFD9FD8-C3B8-4D93-BE1D-20E25CE164E5}">
      <dsp:nvSpPr>
        <dsp:cNvPr id="0" name=""/>
        <dsp:cNvSpPr/>
      </dsp:nvSpPr>
      <dsp:spPr>
        <a:xfrm rot="5400000">
          <a:off x="2311391" y="1447750"/>
          <a:ext cx="1581983" cy="13763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Automation of repetitive tasks</a:t>
          </a:r>
        </a:p>
      </dsp:txBody>
      <dsp:txXfrm rot="-5400000">
        <a:off x="2628697" y="1591447"/>
        <a:ext cx="947371" cy="1088931"/>
      </dsp:txXfrm>
    </dsp:sp>
    <dsp:sp modelId="{A4BA5302-087E-4FC2-A766-0DBC9256AA27}">
      <dsp:nvSpPr>
        <dsp:cNvPr id="0" name=""/>
        <dsp:cNvSpPr/>
      </dsp:nvSpPr>
      <dsp:spPr>
        <a:xfrm>
          <a:off x="648726" y="1661317"/>
          <a:ext cx="1708542" cy="94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FAC58-7FF0-487C-9B7E-68AE2C79C636}">
      <dsp:nvSpPr>
        <dsp:cNvPr id="0" name=""/>
        <dsp:cNvSpPr/>
      </dsp:nvSpPr>
      <dsp:spPr>
        <a:xfrm rot="5400000">
          <a:off x="3797823" y="1447750"/>
          <a:ext cx="1581983" cy="13763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115129" y="1591447"/>
        <a:ext cx="947371" cy="1088931"/>
      </dsp:txXfrm>
    </dsp:sp>
    <dsp:sp modelId="{C17ACA27-C39A-4157-8192-91A45033053C}">
      <dsp:nvSpPr>
        <dsp:cNvPr id="0" name=""/>
        <dsp:cNvSpPr/>
      </dsp:nvSpPr>
      <dsp:spPr>
        <a:xfrm rot="5400000">
          <a:off x="3057454" y="2790537"/>
          <a:ext cx="1581983" cy="13763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Personal data misuse, digital footprint, fake news</a:t>
          </a:r>
        </a:p>
      </dsp:txBody>
      <dsp:txXfrm rot="-5400000">
        <a:off x="3374760" y="2934234"/>
        <a:ext cx="947371" cy="1088931"/>
      </dsp:txXfrm>
    </dsp:sp>
    <dsp:sp modelId="{2EEB7601-C4ED-4278-A8D2-4A8733E4D51D}">
      <dsp:nvSpPr>
        <dsp:cNvPr id="0" name=""/>
        <dsp:cNvSpPr/>
      </dsp:nvSpPr>
      <dsp:spPr>
        <a:xfrm>
          <a:off x="4578373" y="3004105"/>
          <a:ext cx="1765493" cy="94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77E87-978C-40AB-AD20-44A1D39B3754}">
      <dsp:nvSpPr>
        <dsp:cNvPr id="0" name=""/>
        <dsp:cNvSpPr/>
      </dsp:nvSpPr>
      <dsp:spPr>
        <a:xfrm rot="5400000">
          <a:off x="1571023" y="2790537"/>
          <a:ext cx="1581983" cy="13763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888329" y="2934234"/>
        <a:ext cx="947371" cy="1088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67074-C4FE-4B63-8442-F9FA8FD2D7D4}">
      <dsp:nvSpPr>
        <dsp:cNvPr id="0" name=""/>
        <dsp:cNvSpPr/>
      </dsp:nvSpPr>
      <dsp:spPr>
        <a:xfrm>
          <a:off x="0" y="585505"/>
          <a:ext cx="737595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CBCFF-3B18-4539-ADBA-E2E177EEFD04}">
      <dsp:nvSpPr>
        <dsp:cNvPr id="0" name=""/>
        <dsp:cNvSpPr/>
      </dsp:nvSpPr>
      <dsp:spPr>
        <a:xfrm>
          <a:off x="368797" y="54145"/>
          <a:ext cx="516316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155" tIns="0" rIns="19515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Encouraging questions</a:t>
          </a:r>
        </a:p>
      </dsp:txBody>
      <dsp:txXfrm>
        <a:off x="420675" y="106023"/>
        <a:ext cx="5059409" cy="958964"/>
      </dsp:txXfrm>
    </dsp:sp>
    <dsp:sp modelId="{19D6B815-D471-4AF8-BB3D-0B3D9249B213}">
      <dsp:nvSpPr>
        <dsp:cNvPr id="0" name=""/>
        <dsp:cNvSpPr/>
      </dsp:nvSpPr>
      <dsp:spPr>
        <a:xfrm>
          <a:off x="0" y="2218465"/>
          <a:ext cx="737595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01DF0-8657-483C-B55E-D068483DCBE0}">
      <dsp:nvSpPr>
        <dsp:cNvPr id="0" name=""/>
        <dsp:cNvSpPr/>
      </dsp:nvSpPr>
      <dsp:spPr>
        <a:xfrm>
          <a:off x="368797" y="1675616"/>
          <a:ext cx="516316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155" tIns="0" rIns="19515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Evaluating progress</a:t>
          </a:r>
        </a:p>
      </dsp:txBody>
      <dsp:txXfrm>
        <a:off x="420675" y="1727494"/>
        <a:ext cx="5059409" cy="958964"/>
      </dsp:txXfrm>
    </dsp:sp>
    <dsp:sp modelId="{A1D55D9B-520A-40E3-A7C2-D266DD991385}">
      <dsp:nvSpPr>
        <dsp:cNvPr id="0" name=""/>
        <dsp:cNvSpPr/>
      </dsp:nvSpPr>
      <dsp:spPr>
        <a:xfrm>
          <a:off x="0" y="3851425"/>
          <a:ext cx="737595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25C60-2C1E-4883-82BE-5C44690AB21F}">
      <dsp:nvSpPr>
        <dsp:cNvPr id="0" name=""/>
        <dsp:cNvSpPr/>
      </dsp:nvSpPr>
      <dsp:spPr>
        <a:xfrm>
          <a:off x="368797" y="3320065"/>
          <a:ext cx="516316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155" tIns="0" rIns="19515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Seeking feedback</a:t>
          </a:r>
        </a:p>
      </dsp:txBody>
      <dsp:txXfrm>
        <a:off x="420675" y="3371943"/>
        <a:ext cx="5059409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B53A-E4EF-44FD-98D5-AE9559C6C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81CB6-058D-4EEF-A7AB-4DF2971AF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A49D-F9DF-48D5-AC9F-A5468B6E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15D9-FF40-47A5-89C5-0C18E726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647F7-D23C-467E-82A8-5D2C3427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D010-BFF3-4F1C-88FF-71C7554A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F4056-8672-4C6B-A243-F48420E04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574E-A910-453B-9C5B-20A00FC6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BAA0-F171-4545-A134-9AC83D2C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06F3-3B33-4656-BF0F-32D4F6D1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D7FF0-E1F2-4225-8B1A-269D550F7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E7942-E8E8-40DC-9C80-7DD0C2259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9412-490B-4089-89BA-4DB2E83A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CE0B-CBB5-4D7A-8CEB-DD011BDF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2F95-A41D-43BE-9F66-64A113B8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4C56-F4E0-4873-A4DA-A5676DA3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31AF-BACA-4898-A9F3-50F5C920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FAFC-07D0-477C-99A5-6FCA7467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B1FA4-7687-457A-AD66-58F85A9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034C-F985-4E60-9D7F-F1A4ACB3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8083-E731-4D45-9964-A2BC94F4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D55C-C113-4C96-8C8B-5A629452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A8EC-043C-468A-9654-61AF7905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4478-49FC-4DC2-803E-4EC2A687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4A9C-C452-458F-9A6F-1A7BC84D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30E1-F839-4D8F-980D-6134CFAF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3919-ACC7-4BA2-B90E-DD32F07B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0FAC4-17D3-4268-9E1E-F0D6F050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A806F-FF43-4B58-A38D-F330A523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3CCE1-FA64-4FF8-A4AB-BEC5E6E1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570D3-7FC3-49E0-9D1E-605B25DA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52F-3845-463B-A05A-08AA0B58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1BB9-8BA2-453B-8219-DFE22A900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D64C5-0585-47B5-96DB-E54708B1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42F52-F9F3-41A0-AAB0-52498B20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5AF7-25F1-41A7-8F9A-060FA0DE8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EDDEE-6306-4263-830E-28545B71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AEB59-67BD-4A0B-B79B-43661C24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96C29-7E5E-41C1-82DC-663BE2EC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7C51-D8EB-4AF4-811C-D3A9FE7C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5BEE4-5FB1-424B-B6C3-EBB61A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394EA-00FE-47E5-A7B9-DF754BC5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A3B1-83E1-4070-9F24-F0F5BB09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53025-0888-4559-B567-0B8300C7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37B29-3375-4DA2-8AD8-B9560FAE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EC492-D6F6-40F1-90BB-CF329E4F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5E10-0ED2-4E0C-9C51-9818652D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6590-D1DB-4A07-A288-26465833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7AEA2-485F-4C9F-8440-B13B6FB98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C903-E8A2-48D8-AF70-C855BC1D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2186-103B-41AE-B869-7673A60A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ECF45-992A-41E7-92EB-0C4DFC42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59AD-D289-4E04-8A31-A3D6A12A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D1D1-415D-461D-A730-CFA22DB53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A478C-C71A-4E8B-A60B-4EFBF7B7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3538F-E2CF-4B15-A550-819ED1CB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2D63-4D03-4578-B4B6-89966856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2F54B-525E-4751-8A87-CF5D4BF5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2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65355-2302-4583-B718-C7368800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4207-328C-4F72-8CDD-1E488D13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2867-A148-40D7-98C3-ACC5A40C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B393-7461-4A70-B571-32E65E49D4B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293F-3A18-49C8-B437-8E39F32BC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C498-88AD-4FCE-B75E-05B59ED88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B2C9-82C5-40B1-AB65-D12350B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4F45D2-9C48-4AC2-AD22-9BB23A3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9757"/>
            <a:ext cx="12565930" cy="8387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4F8BA0-925D-452E-A69F-3467B332F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1757"/>
            <a:ext cx="9144000" cy="2387600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Professional Practice in the Digital Economy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1838D-33D3-48A5-9B1A-57E33076C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824" y="5531194"/>
            <a:ext cx="3248732" cy="869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241C9A-4964-44EC-BB61-38AECE56650F}"/>
              </a:ext>
            </a:extLst>
          </p:cNvPr>
          <p:cNvSpPr txBox="1"/>
          <p:nvPr/>
        </p:nvSpPr>
        <p:spPr>
          <a:xfrm>
            <a:off x="89556" y="6400205"/>
            <a:ext cx="12102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source: https://www.upsite.com/blog/the-digital-economy-and-genz-understanding-a-new-workforce/</a:t>
            </a:r>
          </a:p>
        </p:txBody>
      </p:sp>
    </p:spTree>
    <p:extLst>
      <p:ext uri="{BB962C8B-B14F-4D97-AF65-F5344CB8AC3E}">
        <p14:creationId xmlns:p14="http://schemas.microsoft.com/office/powerpoint/2010/main" val="1122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Transformation of Work and Skills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F74F6-38C5-40DE-8130-76F259D9C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8C1D01-95C3-4ED7-AE6B-848E864269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136832"/>
              </p:ext>
            </p:extLst>
          </p:nvPr>
        </p:nvGraphicFramePr>
        <p:xfrm>
          <a:off x="754144" y="1513089"/>
          <a:ext cx="6992594" cy="427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C8B9BB6-280B-4470-8FA0-52B4ED2B7B92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793D5-A29B-4717-9C0C-6F652508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374" y="0"/>
            <a:ext cx="140113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8968-F19F-44B1-B10F-43EC8488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04" y="1032677"/>
            <a:ext cx="10483392" cy="464039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Section 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Professional Development for Career Success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D8FB222-F35E-40E2-8CAE-B902F7CAF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895"/>
            <a:ext cx="10515600" cy="1325563"/>
          </a:xfrm>
        </p:spPr>
        <p:txBody>
          <a:bodyPr/>
          <a:lstStyle/>
          <a:p>
            <a:r>
              <a:rPr dirty="0"/>
              <a:t>Sources of Information and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8"/>
            <a:ext cx="10515600" cy="5024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200" dirty="0">
                <a:latin typeface="Arial Black" panose="020B0A04020102020204" pitchFamily="34" charset="0"/>
              </a:rPr>
              <a:t>National Careers Service</a:t>
            </a: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Providing career advice and resources</a:t>
            </a: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sz="3200" dirty="0">
                <a:latin typeface="Arial Black" panose="020B0A04020102020204" pitchFamily="34" charset="0"/>
              </a:rPr>
              <a:t>UCAS</a:t>
            </a: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/>
              <a:t>-Information on higher education and university applications</a:t>
            </a: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sz="3200" dirty="0">
                <a:latin typeface="Arial Black" panose="020B0A04020102020204" pitchFamily="34" charset="0"/>
              </a:rPr>
              <a:t> Prospects</a:t>
            </a: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/>
              <a:t>-Career planning and job market insights</a:t>
            </a: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sz="3200" dirty="0">
                <a:latin typeface="Arial Black" panose="020B0A04020102020204" pitchFamily="34" charset="0"/>
              </a:rPr>
              <a:t>Institute for Apprenticeships</a:t>
            </a: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/>
              <a:t>-Guidance on apprenticeship opportunities and standards</a:t>
            </a: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sz="3200" dirty="0">
                <a:latin typeface="Arial Black" panose="020B0A04020102020204" pitchFamily="34" charset="0"/>
              </a:rPr>
              <a:t>Bright Network</a:t>
            </a:r>
            <a:endParaRPr lang="en-US" sz="32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/>
              <a:t>-Connecting students and graduates with employers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FCEA2-787D-422D-A07C-F8CF79A84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Factors for Career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dirty="0"/>
              <a:t>Growth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dirty="0"/>
              <a:t>ulfilment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</a:t>
            </a:r>
            <a:r>
              <a:rPr dirty="0"/>
              <a:t>ecognition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</a:t>
            </a:r>
            <a:r>
              <a:rPr dirty="0"/>
              <a:t>ealth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dirty="0"/>
              <a:t>inancial stability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</a:t>
            </a:r>
            <a:r>
              <a:rPr dirty="0"/>
              <a:t>ork/</a:t>
            </a:r>
            <a:r>
              <a:rPr lang="en-US" dirty="0"/>
              <a:t>L</a:t>
            </a:r>
            <a:r>
              <a:rPr dirty="0"/>
              <a:t>ife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7FAC7-ADBB-45F1-873C-9D08B6627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Ongoing Professional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Importance for individuals and organizations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Commitment to continuous professional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514E3-E551-4E15-A257-056CE6500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C8B9BB6-280B-4470-8FA0-52B4ED2B7B92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793D5-A29B-4717-9C0C-6F652508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374" y="0"/>
            <a:ext cx="140113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8968-F19F-44B1-B10F-43EC8488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04" y="1032677"/>
            <a:ext cx="10483392" cy="4640394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Section 4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highlight>
                  <a:srgbClr val="008080"/>
                </a:highlight>
              </a:rPr>
              <a:t>Transferable and Communication Skills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D8FB222-F35E-40E2-8CAE-B902F7CAF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4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Transferable Skills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dirty="0"/>
              <a:t>Punctuality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</a:t>
            </a:r>
            <a:r>
              <a:rPr dirty="0"/>
              <a:t>elf-motivation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dirty="0"/>
              <a:t>eamwork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</a:t>
            </a:r>
            <a:r>
              <a:rPr dirty="0"/>
              <a:t>eadership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dirty="0"/>
              <a:t>ommunication skills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395-F504-4227-A2DC-11B9F67E6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Effective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Structured techniques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</a:t>
            </a:r>
            <a:r>
              <a:rPr dirty="0"/>
              <a:t>reative solutions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dirty="0"/>
              <a:t>dapting to changing contexts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11958-EDA1-4D48-8EC9-6AEAFF3A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Verbal and non-verbal communication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dirty="0"/>
              <a:t>dapting to different audiences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</a:t>
            </a:r>
            <a:r>
              <a:rPr dirty="0"/>
              <a:t>se of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59028-A944-48DC-A840-2CEE70450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CB346-1E4C-476B-81D5-42C24127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336" y="500807"/>
            <a:ext cx="5525327" cy="5525327"/>
          </a:xfrm>
        </p:spPr>
      </p:pic>
    </p:spTree>
    <p:extLst>
      <p:ext uri="{BB962C8B-B14F-4D97-AF65-F5344CB8AC3E}">
        <p14:creationId xmlns:p14="http://schemas.microsoft.com/office/powerpoint/2010/main" val="271727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BA0-925D-452E-A69F-3467B332F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8952" y="1027522"/>
            <a:ext cx="7114095" cy="66306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6C321-F1DC-41E8-8742-7484C0C0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936" y="2026763"/>
            <a:ext cx="9565064" cy="32310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Ulugbek </a:t>
            </a:r>
            <a:r>
              <a:rPr lang="en-US" sz="2800" dirty="0" err="1"/>
              <a:t>Yusupov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WIUT | Economics with Finance (studied IT for one semester)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Lecturer and Tutor of PPDE &amp; </a:t>
            </a:r>
            <a:r>
              <a:rPr lang="en-US" sz="2800" dirty="0" err="1"/>
              <a:t>Etreprise</a:t>
            </a:r>
            <a:r>
              <a:rPr lang="en-US" sz="2800" dirty="0"/>
              <a:t> in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Email: </a:t>
            </a:r>
            <a:r>
              <a:rPr lang="en-US" sz="2800" b="0" i="0" dirty="0" err="1">
                <a:solidFill>
                  <a:schemeClr val="accent1"/>
                </a:solidFill>
                <a:effectLst/>
                <a:latin typeface="Helvetica" panose="020B0604020202020204" pitchFamily="34" charset="0"/>
              </a:rPr>
              <a:t>u.yusupov@pdp.university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Office: Room 324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1838D-33D3-48A5-9B1A-57E33076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7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C8B9BB6-280B-4470-8FA0-52B4ED2B7B92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793D5-A29B-4717-9C0C-6F652508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374" y="0"/>
            <a:ext cx="140113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8968-F19F-44B1-B10F-43EC8488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04" y="1032677"/>
            <a:ext cx="10483392" cy="4640394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Section 5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highlight>
                  <a:srgbClr val="800000"/>
                </a:highlight>
              </a:rPr>
              <a:t>Feedback and Professional Development Planning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D8FB222-F35E-40E2-8CAE-B902F7CAF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14" y="121339"/>
            <a:ext cx="10515600" cy="1325563"/>
          </a:xfrm>
        </p:spPr>
        <p:txBody>
          <a:bodyPr/>
          <a:lstStyle/>
          <a:p>
            <a:r>
              <a:rPr dirty="0"/>
              <a:t>Sources and Types of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81" y="1335438"/>
            <a:ext cx="10515600" cy="47063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Informal (Casual feedback from peers and colleagues)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Formal (Structured feedback from supervisors and managers)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Peer (Feedback from fellow employees at the same level)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Customer (Input from clients and customers regarding services and products)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Manager feedback (Evaluations and assessments from management)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Constructive feedback</a:t>
            </a:r>
            <a:r>
              <a:rPr lang="en-US" dirty="0"/>
              <a:t> (Helpful criticism aimed at improvement)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</a:t>
            </a:r>
            <a:r>
              <a:rPr dirty="0"/>
              <a:t>raise</a:t>
            </a:r>
            <a:r>
              <a:rPr lang="en-US" dirty="0"/>
              <a:t> (Positive reinforcement for good performance)</a:t>
            </a:r>
            <a:r>
              <a:rPr dirty="0"/>
              <a:t> 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</a:t>
            </a:r>
            <a:r>
              <a:rPr dirty="0"/>
              <a:t>riticism</a:t>
            </a:r>
            <a:r>
              <a:rPr lang="en-US" dirty="0"/>
              <a:t> (Negative feedback that highlights areas for improvement)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79192-AF14-4B60-A0EA-CE30F87A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66" y="5867650"/>
            <a:ext cx="3248732" cy="869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74" y="0"/>
            <a:ext cx="10515600" cy="1325563"/>
          </a:xfrm>
        </p:spPr>
        <p:txBody>
          <a:bodyPr/>
          <a:lstStyle/>
          <a:p>
            <a:r>
              <a:rPr dirty="0"/>
              <a:t>Using Feedback for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DE637-68DC-4AE5-B6EB-2C018B9B7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DB10BB-8F91-4CCC-B9A9-F7050C3C2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354922"/>
              </p:ext>
            </p:extLst>
          </p:nvPr>
        </p:nvGraphicFramePr>
        <p:xfrm>
          <a:off x="957344" y="1325563"/>
          <a:ext cx="7375951" cy="481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C8B9BB6-280B-4470-8FA0-52B4ED2B7B92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793D5-A29B-4717-9C0C-6F652508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374" y="0"/>
            <a:ext cx="140113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8968-F19F-44B1-B10F-43EC8488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04" y="1032677"/>
            <a:ext cx="10483392" cy="4640394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Section 6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highlight>
                  <a:srgbClr val="808080"/>
                </a:highlight>
              </a:rPr>
              <a:t>Digital Transformation and Innovation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D8FB222-F35E-40E2-8CAE-B902F7CAF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Innovation and Market Disruption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Importance to organizations</a:t>
            </a:r>
            <a:endParaRPr lang="en-US" b="1" dirty="0"/>
          </a:p>
          <a:p>
            <a:pPr marL="0" indent="0">
              <a:buNone/>
            </a:pPr>
            <a:r>
              <a:rPr lang="en-US" sz="2400" i="1" dirty="0"/>
              <a:t>-Critical for maintaining competitiveness and relevance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</a:t>
            </a:r>
            <a:r>
              <a:rPr b="1" dirty="0"/>
              <a:t>ostering an innovative environment</a:t>
            </a:r>
            <a:endParaRPr lang="en-US" b="1" dirty="0"/>
          </a:p>
          <a:p>
            <a:pPr marL="0" indent="0">
              <a:buNone/>
            </a:pPr>
            <a:r>
              <a:rPr lang="en-US" sz="2400" i="1" dirty="0"/>
              <a:t>-Creating a culture that encourages creativity and experimentation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E0103-7756-4465-A895-AF3CE0C01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5E8BF-E4A4-432B-A7DE-CD4A0FD07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43" y="576602"/>
            <a:ext cx="5902313" cy="5704795"/>
          </a:xfrm>
        </p:spPr>
      </p:pic>
    </p:spTree>
    <p:extLst>
      <p:ext uri="{BB962C8B-B14F-4D97-AF65-F5344CB8AC3E}">
        <p14:creationId xmlns:p14="http://schemas.microsoft.com/office/powerpoint/2010/main" val="141292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Digital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/>
              <a:t>Organizational vision</a:t>
            </a:r>
            <a:r>
              <a:rPr lang="en-US" dirty="0"/>
              <a:t> (Aligning digital initiatives with the overall mission and goals)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</a:t>
            </a:r>
            <a:r>
              <a:rPr dirty="0"/>
              <a:t>eadership</a:t>
            </a:r>
            <a:r>
              <a:rPr lang="en-US" dirty="0"/>
              <a:t> (Driving digital change from the top down)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</a:t>
            </a:r>
            <a:r>
              <a:rPr dirty="0"/>
              <a:t>ulture</a:t>
            </a:r>
            <a:r>
              <a:rPr lang="en-US" dirty="0"/>
              <a:t> (Cultivating a mindset that embraces change and innovation)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</a:t>
            </a:r>
            <a:r>
              <a:rPr dirty="0"/>
              <a:t>eamwork</a:t>
            </a:r>
            <a:r>
              <a:rPr lang="en-US" dirty="0"/>
              <a:t> (Encouraging collaboration across departments and teams)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782FE-2873-466F-B53D-12DC567B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 of Key Learning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dirty="0"/>
              <a:t>Recap of learning outcomes and essential skills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*Anticipated trends in the digital sector, commitment to lifelong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*Research on the professional gaps in digitalized world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0044D-D7BA-40D3-A526-A745A8CB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Essential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Pearson BTEC Levels 4 and 5 Higher Nationals in Digital Technologies Specification</a:t>
            </a:r>
          </a:p>
          <a:p>
            <a:r>
              <a:rPr dirty="0"/>
              <a:t>National Careers Service, UCAS, Prospects, Institute for Apprenticeships, Bright Network</a:t>
            </a:r>
          </a:p>
          <a:p>
            <a:r>
              <a:rPr dirty="0"/>
              <a:t>Various digital platforms and tools for communication and project management</a:t>
            </a:r>
          </a:p>
          <a:p>
            <a:r>
              <a:rPr dirty="0"/>
              <a:t>Industry reports and analyses on digital transformation and innovatio</a:t>
            </a:r>
            <a:r>
              <a:rPr lang="en-US" dirty="0"/>
              <a:t>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41071-4192-4B77-AAE5-FAD1D26ED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C8B9BB6-280B-4470-8FA0-52B4ED2B7B92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31747" name="Content Placeholder 6" descr="Business_haandslag_sh_lill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228600"/>
            <a:ext cx="9144000" cy="6120692"/>
          </a:xfrm>
        </p:spPr>
      </p:pic>
      <p:sp>
        <p:nvSpPr>
          <p:cNvPr id="8" name="Rectangle 7"/>
          <p:cNvSpPr/>
          <p:nvPr/>
        </p:nvSpPr>
        <p:spPr>
          <a:xfrm>
            <a:off x="1991544" y="1268760"/>
            <a:ext cx="8280920" cy="193899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6000" b="1" i="1" spc="50" dirty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Good Luck and Enjoy the Module!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BA0-925D-452E-A69F-3467B332F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8952" y="1027522"/>
            <a:ext cx="7114095" cy="663068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Ground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6C321-F1DC-41E8-8742-7484C0C0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936" y="2599441"/>
            <a:ext cx="9565064" cy="323103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Come to the classes ALWAYS!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Learn and develop.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Be openminded.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1838D-33D3-48A5-9B1A-57E33076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3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BA0-925D-452E-A69F-3467B332F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8952" y="1027522"/>
            <a:ext cx="7114095" cy="663068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By the end of this module you will be able to: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1838D-33D3-48A5-9B1A-57E33076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FFDC2-7905-4123-BCEF-9C50F97BF36E}"/>
              </a:ext>
            </a:extLst>
          </p:cNvPr>
          <p:cNvSpPr txBox="1"/>
          <p:nvPr/>
        </p:nvSpPr>
        <p:spPr>
          <a:xfrm>
            <a:off x="1274975" y="197065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LO1.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evolution and impact of digital technologies on work environments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1384-CB45-4A7D-BF47-3A4F0D5C2174}"/>
              </a:ext>
            </a:extLst>
          </p:cNvPr>
          <p:cNvSpPr txBox="1"/>
          <p:nvPr/>
        </p:nvSpPr>
        <p:spPr>
          <a:xfrm>
            <a:off x="1274975" y="282826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LO2.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importance of professional development for career success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75A4D-8496-45A7-89D0-12D45F31CA4B}"/>
              </a:ext>
            </a:extLst>
          </p:cNvPr>
          <p:cNvSpPr txBox="1"/>
          <p:nvPr/>
        </p:nvSpPr>
        <p:spPr>
          <a:xfrm>
            <a:off x="1274975" y="387455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LO3.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a range of transferable and communication skills used for effective problem solving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51A69-3480-402E-B4E3-07D22ED021AD}"/>
              </a:ext>
            </a:extLst>
          </p:cNvPr>
          <p:cNvSpPr txBox="1"/>
          <p:nvPr/>
        </p:nvSpPr>
        <p:spPr>
          <a:xfrm>
            <a:off x="1274975" y="492085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LO4.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ways in which feedback can be used to support professional development planning and role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3157152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Pass: Investigate and explain the impact of digital technologies, examine professional development, demonstrate problem-solving skills, and discuss feedback.</a:t>
            </a:r>
          </a:p>
          <a:p>
            <a:endParaRPr dirty="0"/>
          </a:p>
          <a:p>
            <a:r>
              <a:rPr dirty="0"/>
              <a:t>Merit: Analyze digital sector improvements, the benefits of professional development, and the use of transferable skills for problem-solving.</a:t>
            </a:r>
          </a:p>
          <a:p>
            <a:endParaRPr dirty="0"/>
          </a:p>
          <a:p>
            <a:r>
              <a:rPr dirty="0"/>
              <a:t>Distinction: Evaluate the work environment trends, professional development planning, and how feedback improves skills for workplace roles.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C8B9BB6-280B-4470-8FA0-52B4ED2B7B92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793D5-A29B-4717-9C0C-6F652508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3958" y="0"/>
            <a:ext cx="1393595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8968-F19F-44B1-B10F-43EC8488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04" y="1108803"/>
            <a:ext cx="10483392" cy="4640394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Section 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Introduction to Digital Transformation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D8FB222-F35E-40E2-8CAE-B902F7CAF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BA0-925D-452E-A69F-3467B332F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720" y="381674"/>
            <a:ext cx="8129048" cy="66306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Overview of the Digital Economy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1838D-33D3-48A5-9B1A-57E33076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6039679-757D-40D6-AB7E-2AF6F753D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892216"/>
              </p:ext>
            </p:extLst>
          </p:nvPr>
        </p:nvGraphicFramePr>
        <p:xfrm>
          <a:off x="603315" y="1300899"/>
          <a:ext cx="11076496" cy="456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70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C8B9BB6-280B-4470-8FA0-52B4ED2B7B92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793D5-A29B-4717-9C0C-6F652508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374" y="0"/>
            <a:ext cx="140113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8968-F19F-44B1-B10F-43EC8488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04" y="1032677"/>
            <a:ext cx="10483392" cy="4640394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Section 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Evolution and Impact of Digital Technologies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D8FB222-F35E-40E2-8CAE-B902F7CAF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FC18-07E9-481F-9684-F31AE3DB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Digital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5782-AB63-4305-B9CD-40872462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Internet (The backbone of the digital economy)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mobile technology (Enabling connectivity and access to information)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social media (Transforming communication and marketing strategies)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digital currency (Revolutionizing financial transactions and investments)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Diversification (Encouraging a variety of business models and approaches</a:t>
            </a: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2E87F-D595-4EEC-ADD4-B131D202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18" y="5607315"/>
            <a:ext cx="3248732" cy="8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6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807</Words>
  <Application>Microsoft Office PowerPoint</Application>
  <PresentationFormat>Widescreen</PresentationFormat>
  <Paragraphs>167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Google Sans</vt:lpstr>
      <vt:lpstr>Helvetica</vt:lpstr>
      <vt:lpstr>Times New Roman</vt:lpstr>
      <vt:lpstr>Wingdings</vt:lpstr>
      <vt:lpstr>Office Theme</vt:lpstr>
      <vt:lpstr>Professional Practice in the Digital Economy</vt:lpstr>
      <vt:lpstr>About me</vt:lpstr>
      <vt:lpstr>Ground Rules</vt:lpstr>
      <vt:lpstr>By the end of this module you will be able to:</vt:lpstr>
      <vt:lpstr>Assessment Components</vt:lpstr>
      <vt:lpstr>PowerPoint Presentation</vt:lpstr>
      <vt:lpstr>Overview of the Digital Economy</vt:lpstr>
      <vt:lpstr>PowerPoint Presentation</vt:lpstr>
      <vt:lpstr>The Power of Digital Technology</vt:lpstr>
      <vt:lpstr>Transformation of Work and Skills</vt:lpstr>
      <vt:lpstr>PowerPoint Presentation</vt:lpstr>
      <vt:lpstr>Sources of Information and Advice</vt:lpstr>
      <vt:lpstr>Factors for Career Success</vt:lpstr>
      <vt:lpstr>Ongoing Professional Development</vt:lpstr>
      <vt:lpstr>PowerPoint Presentation</vt:lpstr>
      <vt:lpstr>Transferable Skills Overview</vt:lpstr>
      <vt:lpstr>Effective Problem Solving</vt:lpstr>
      <vt:lpstr>Communication Skills</vt:lpstr>
      <vt:lpstr>PowerPoint Presentation</vt:lpstr>
      <vt:lpstr>PowerPoint Presentation</vt:lpstr>
      <vt:lpstr>Sources and Types of Feedback</vt:lpstr>
      <vt:lpstr>Using Feedback for Growth</vt:lpstr>
      <vt:lpstr>PowerPoint Presentation</vt:lpstr>
      <vt:lpstr>Digital Innovation and Market Disruption</vt:lpstr>
      <vt:lpstr>PowerPoint Presentation</vt:lpstr>
      <vt:lpstr>Types of Digital Transformation</vt:lpstr>
      <vt:lpstr>Summary of Key Learning Points</vt:lpstr>
      <vt:lpstr>Essential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 in the Digital Economy</dc:title>
  <dc:creator>ULUGBEK YUSUPOV</dc:creator>
  <cp:lastModifiedBy>ULUGBEK YUSUPOV</cp:lastModifiedBy>
  <cp:revision>19</cp:revision>
  <dcterms:created xsi:type="dcterms:W3CDTF">2024-09-29T13:46:11Z</dcterms:created>
  <dcterms:modified xsi:type="dcterms:W3CDTF">2024-09-30T02:47:52Z</dcterms:modified>
</cp:coreProperties>
</file>