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9f5fda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9f5fda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49f5fda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49f5fda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49f5fda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49f5fda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49f5fda3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49f5fda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49f5fda3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49f5fda3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49f5fda3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49f5fda3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49f5fda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49f5fda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9f5fda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49f5fda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feab7cb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feab7cb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feab7cb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feab7cb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feab7cb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feab7cb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feab7cb4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feab7cb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feab7cb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feab7cb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feab7cb4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feab7cb4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feab7cb4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feab7cb4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49f5fda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49f5fda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Understanding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Dictionary</a:t>
            </a:r>
            <a:r>
              <a:rPr lang="en" sz="2400"/>
              <a:t> and </a:t>
            </a:r>
            <a:r>
              <a:rPr b="1" lang="en" sz="2400">
                <a:latin typeface="Roboto Mono"/>
                <a:ea typeface="Roboto Mono"/>
                <a:cs typeface="Roboto Mono"/>
                <a:sym typeface="Roboto Mono"/>
              </a:rPr>
              <a:t>HashSet</a:t>
            </a:r>
            <a:r>
              <a:rPr lang="en" sz="2400"/>
              <a:t> in C# .NET Core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</a:t>
            </a:r>
            <a:r>
              <a:rPr b="1" lang="en" sz="2400"/>
              <a:t>SortedList</a:t>
            </a:r>
            <a:r>
              <a:rPr lang="en" sz="2400"/>
              <a:t> and </a:t>
            </a:r>
            <a:r>
              <a:rPr b="1" lang="en" sz="2400"/>
              <a:t>SortedDictionary</a:t>
            </a:r>
            <a:r>
              <a:rPr lang="en" sz="2400"/>
              <a:t> in C# .NET Core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106775"/>
            <a:ext cx="8520600" cy="49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System;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System.Collections.Generic;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  static void Main()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{ // Creating a SortedList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SortedList&lt;string, int&gt; sortedAgeList = new SortedList&lt;string, int&gt;();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// Adding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sortedAgeList.Add("Charlie", 35);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sortedAgeList.Add("Alice", 25);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sortedAgeList.Add("Bob", 30);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// Accessing items - they're sorted by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foreach (var pair in sortedAgeList)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{         Console.WriteLine("{0} is {1} years old", pair.Key, pair.Value);    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// Output: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// Alice is 25 years 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// Bob is 30 years 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// Charlie is 35 years old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24575"/>
            <a:ext cx="8520600" cy="4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</a:t>
            </a:r>
            <a:r>
              <a:rPr lang="en"/>
              <a:t>  // Using indexers for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Console.WriteLine(sortedAgeList["Alice"]); //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Try to add a duplicate key - this will throw an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sortedAgeList.Add("Alice", 26); // ArgumentException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Updating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sortedAgeList["Bob"] = 31;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Check if key exists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if (sortedAgeList.ContainsKey("Charlie"))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Console.WriteLine("Charlie is in the list.");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11700" y="106775"/>
            <a:ext cx="8520600" cy="4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SortedDictionary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What is it?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SortedDictionary&lt;TKey, TValue&gt; is also a collection of key-value pairs but uses a red-black tree for storage, which keeps the keys sorted.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Key Features: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Sorting: Like SortedList, the keys are sorted, but insertion and removal operations maintain this sorted state without shifting elements.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Performance: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Access: O(log n) for retrieval.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Insertion/Removal: O(log n), which is faster than SortedList for frequent insertions or deletions since it doesn't need to shift items in an array.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Memory: Less memory-efficient than SortedList for smaller collections due to the tree structure but scales better for larger ones.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Usage: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When you need sorted key-value pairs and expect frequent modifications or when dealing with larger datasets where performance in insertions is crucial.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106775"/>
            <a:ext cx="8520600" cy="4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System;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System.Collections.Generic;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  static void Main()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{        // Creating a SortedDictionary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SortedDictionary&lt;string, int&gt; sortedAgeDict = new SortedDictionary&lt;string, int&gt;();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// Adding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sortedAgeDict.Add("Charlie", 35);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sortedAgeDict.Add("Alice", 25);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sortedAgeDict.Add("Bob", 30);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// Accessing items - they're sorted by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foreach (var pair in sortedAgeDict)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{           Console.WriteLine("{0} is {1} years old", pair.Key, pair.Value);    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// Output: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// Alice is 25 years 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// Bob is 30 years 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// Charlie is 35 years old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71200"/>
            <a:ext cx="8520600" cy="5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Using indexers for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Console.WriteLine(sortedAgeDict["Alice"]); // 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Updating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sortedAgeDict["Bob"] = 31;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Check if key exists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if (sortedAgeDict.ContainsKey("Charlie"))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Console.WriteLine("Charlie is in the dictionary.");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Try to add a duplicate key - this will throw an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// sortedAgeDict.Add("Alice", 26); // ArgumentException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Key Differences: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Storage: SortedList uses an array, which can lead to shifting elements when adding/removing, while SortedDictionary uses a red-black tree, providing better performance for frequent modifications.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Memory and Performance: Choose SortedList for smaller, less frequently modified collections, and SortedDictionary for scenarios where the collection size might grow or be frequently altered.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133475"/>
            <a:ext cx="8520600" cy="4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</a:t>
            </a:r>
            <a:r>
              <a:rPr b="1" lang="en" sz="1100">
                <a:solidFill>
                  <a:schemeClr val="dk1"/>
                </a:solidFill>
              </a:rPr>
              <a:t> red-black tree</a:t>
            </a:r>
            <a:r>
              <a:rPr lang="en" sz="1100">
                <a:solidFill>
                  <a:schemeClr val="dk1"/>
                </a:solidFill>
              </a:rPr>
              <a:t> is a type of self-balancing binary search tree, designed to keep operations like insertion, deletion, and search in O(log n) time complexity where n is the number of nodes in the tree. Here's a detailed explanation: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Key Characteristics of Red-Black Trees: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Binary Search Tree Property: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Like any binary search tree, for each node: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The left subtree contains only nodes with keys less than the node's key.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The right subtree contains only nodes with keys greater than the node's key.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Color Property: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Each node is colored either red or black.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Root Property: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root is always black.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Leaf (Null) Nodes Property: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All leaf nodes (which are actually nil nodes or sentinel nodes in many implementations) are black. These leaf nodes aren't actual data nodes but placeholders to simplify algorithms.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Red Property: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a node is red, both its children must be black. This means you cannot have two consecutive red nodes on a path from root to leaf.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Black Height Property: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Every path from a given node to its descendant leaves contains the same number of black nodes. This is known as the "black height" of the tree.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86875"/>
            <a:ext cx="8520600" cy="48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Why Red-Black Trees?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Balancing: The rules ensure that the tree remains approximately balanced, which guarantees O(log n) time for operations. This balance is achieved by rotations and color changes during insertion and deletion.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Predictable Performance: The balance guarantees that no path in the tree is more than twice as long as any other, ensuring consistent performance for operations.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Efficiency: Red-black trees provide a good trade-off between the strict balance of an AVL tree (which has more rotations) and the simple structure of a binary search tree that might become unbalanced.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Operations and Balance: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Insertion: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After inserting a new node (initially colored red), if any of the Red-Black properties are violated, we perform rotations and recolor nodes to restore balance. This might involve: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Recoloring: Changing the color of nodes.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Rotation: Left or right rotation of nodes to adjust the structure.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Deletion: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Similar to insertion, deletion can disrupt balance, leading to recoloring and rotations.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When deleting a node, if it's black, we need to adjust the tree to maintain the black height.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Search: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Searching remains the same as in a binary search tree, but the balanced nature ensures that the depth of the tree is logarithmic.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Practical Use in Programming: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SortedDictionary in C#: As you've seen, SortedDictionary uses a red-black tree to maintain sorted order with efficient operations.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Many languages' standard libraries: Java's TreeMap, C++'s std::map, and similar structures in other languages often use red-black trees or similar self-balancing trees for their sorted containers.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essence, red-black trees are an elegant solution for maintaining a balanced tree structure with only a slight increase in complexity over standard binary search trees, making them ideal for scenarios where performance and order are critical.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75475"/>
            <a:ext cx="8520600" cy="48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What is it?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A Dictionary</a:t>
            </a:r>
            <a:r>
              <a:rPr lang="en" sz="1900">
                <a:solidFill>
                  <a:schemeClr val="dk1"/>
                </a:solidFill>
              </a:rPr>
              <a:t>&lt;TKey, TValue&gt; is a collection of key-value pairs where each key is unique.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Key Features: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Lookup: Very fast lookup by key, thanks to its hash-based implementation.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Insertion/Deletion: Adding or removing items is generally quick.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Usage: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When you need to associate a value with a unique identifier (key).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Common scenarios include caching, configuration settings, or mapping one type to another.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282700"/>
            <a:ext cx="8520600" cy="4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using System;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using System.Collections.Generic;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class Program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{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static void Main()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{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// Creating a Dictionary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Dictionary&lt;string, int&gt; ageDict = new Dictionary&lt;string, int&gt;();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// Adding key-value pairs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ageDict.Add("Alice", 30);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ageDict.Add("Bob", 25);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// Accessing values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Console.WriteLine(ageDict["Alice"]); // Output: 30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26725"/>
            <a:ext cx="8520600" cy="47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// Checking if a key exists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if (ageDict.ContainsKey("Bob"))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{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    Console.WriteLine("Bob is in the dictionary.");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}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// Updating value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ageDict["Bob"] = 26;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// Iterating over items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foreach (var pair in ageDict)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{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    Console.WriteLine("{0} is {1} years old", pair.Key, pair.Value);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}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}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302200"/>
            <a:ext cx="8520600" cy="4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HashSet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What is it?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 HashSet&lt;T&gt; is a collection that contains unique elements without any particular order.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Key Features: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Uniqueness: Ensures all elements are unique.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Performance: Offers very fast lookups, additions, and removals because it uses a hash table internally.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Usage: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When you need to keep track of unique elements without duplicates.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Useful for operations like checking if an item exists in a collection or removing duplicates from a list.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253450"/>
            <a:ext cx="8520600" cy="4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using System;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using System.Collections.Generic;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class Program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{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static void Main()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{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// Creating a HashSet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HashSet&lt;string&gt; colors = new HashSet&lt;string&gt;();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// Adding elements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colors.Add("Red");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colors.Add("Blue");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colors.Add("Red"); // This won't be added again because "Red" already exists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// Checking for existence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if (colors.Contains("Blue"))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{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    Console.WriteLine("Blue is in the set.");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}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07225"/>
            <a:ext cx="8520600" cy="4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    // Removing items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    colors.Remove("Blue");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    // Iterating over items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    foreach (var color in colors)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    {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        Console.WriteLine(color);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    }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    // Union with another set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    HashSet&lt;string&gt; moreColors = new HashSet&lt;string&gt; { "Green", "Yellow" };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    colors.UnionWith(moreColors); // Now colors has Red, Green, Yellow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}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}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11700" y="243700"/>
            <a:ext cx="8520600" cy="46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Key Differences: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Structure: Dictionary stores key-value pairs; HashSet stores only values (elements).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Purpose: Use Dictionary when you need to map unique keys to values; use HashSet for collections of unique items where the order does not matter.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Performance: Both are generally fast for insertion, deletion, and lookup due to their hash-based implementation, but Dictionary might have a slight edge in lookup because the key is directly hashed.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11700" y="133475"/>
            <a:ext cx="8520600" cy="4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SortedList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What is it?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SortedList&lt;TKey, TValue&gt; is a collection of key-value pairs that are sorted by the keys according to a comparer specified when the SortedList is created.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Key Features: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Sorting: Keys are kept sorted at all times, which means adding or removing items might be slower than in a regular Dictionary because the list needs to maintain its sorted order.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Memory: More memory-efficient compared to SortedDictionary for small to medium-sized collections because it uses an array for storage.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Performance: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Access: O(log n) for retrieval, similar to SortedDictionary.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Insertion/Removal: Can be O(n) since adding or removing can shift elements in the array.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Usage: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When you need key-value pairs sorted by keys for presentation or when the sorted order is intrinsic to the data you're working with.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you're working with a collection that won't undergo many additions or removals after initial setup.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