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Montserrat" pitchFamily="2" charset="77"/>
      <p:regular r:id="rId7"/>
      <p:bold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6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70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5656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Topshiriq: Kompaniyalar Qaysi Bosqichda?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81428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Netflix, Facebook, ChatGPT va Uber kompaniyalarining hozirgi rivojlanishi haqida tahlil qilamiz.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9524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Maqsadimiz — har bir kompaniyaning bosqichini aniqlab, strategiyalarini baholash.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2711" y="904042"/>
            <a:ext cx="7123509" cy="654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Netflix: Yetuklik Bosqichida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32711" y="1872258"/>
            <a:ext cx="7678579" cy="1206341"/>
          </a:xfrm>
          <a:prstGeom prst="roundRect">
            <a:avLst>
              <a:gd name="adj" fmla="val 7290"/>
            </a:avLst>
          </a:prstGeom>
          <a:solidFill>
            <a:srgbClr val="282D5E"/>
          </a:solidFill>
          <a:ln/>
        </p:spPr>
      </p:sp>
      <p:sp>
        <p:nvSpPr>
          <p:cNvPr id="5" name="Text 2"/>
          <p:cNvSpPr/>
          <p:nvPr/>
        </p:nvSpPr>
        <p:spPr>
          <a:xfrm>
            <a:off x="942023" y="2081570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Hozirgi Holat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942023" y="2534245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Global obunachilar ortishi sekin. Yetuklik bosqichida.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32711" y="3287911"/>
            <a:ext cx="7678579" cy="1206341"/>
          </a:xfrm>
          <a:prstGeom prst="roundRect">
            <a:avLst>
              <a:gd name="adj" fmla="val 7290"/>
            </a:avLst>
          </a:prstGeom>
          <a:solidFill>
            <a:srgbClr val="282D5E"/>
          </a:solidFill>
          <a:ln/>
        </p:spPr>
      </p:sp>
      <p:sp>
        <p:nvSpPr>
          <p:cNvPr id="8" name="Text 5"/>
          <p:cNvSpPr/>
          <p:nvPr/>
        </p:nvSpPr>
        <p:spPr>
          <a:xfrm>
            <a:off x="942023" y="3497223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Raqobatchilar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942023" y="3949898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Disney+ va Amazon Prime Video kuchaymoqda.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32711" y="4703564"/>
            <a:ext cx="7678579" cy="1206341"/>
          </a:xfrm>
          <a:prstGeom prst="roundRect">
            <a:avLst>
              <a:gd name="adj" fmla="val 7290"/>
            </a:avLst>
          </a:prstGeom>
          <a:solidFill>
            <a:srgbClr val="282D5E"/>
          </a:solidFill>
          <a:ln/>
        </p:spPr>
      </p:sp>
      <p:sp>
        <p:nvSpPr>
          <p:cNvPr id="11" name="Text 8"/>
          <p:cNvSpPr/>
          <p:nvPr/>
        </p:nvSpPr>
        <p:spPr>
          <a:xfrm>
            <a:off x="942023" y="4912876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Strategiya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942023" y="5365552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Kontentni diversifikatsiya qilish va xalqaro bozorga kirish.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32711" y="6119217"/>
            <a:ext cx="7678579" cy="1206341"/>
          </a:xfrm>
          <a:prstGeom prst="roundRect">
            <a:avLst>
              <a:gd name="adj" fmla="val 7290"/>
            </a:avLst>
          </a:prstGeom>
          <a:solidFill>
            <a:srgbClr val="282D5E"/>
          </a:solidFill>
          <a:ln/>
        </p:spPr>
      </p:sp>
      <p:sp>
        <p:nvSpPr>
          <p:cNvPr id="14" name="Text 11"/>
          <p:cNvSpPr/>
          <p:nvPr/>
        </p:nvSpPr>
        <p:spPr>
          <a:xfrm>
            <a:off x="942023" y="6328529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Misol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942023" y="6781205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Koreys seriallari ("Squid Game") orqali yangi auditoriya.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128879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Facebook (Meta): O‘sishdan Diversifikatsiyaga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Hozirgi Holat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O‘sish bosqichidan chiqib, yangi imkoniyatlar qidirilmoqda.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634264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Metaversga Investitsiyalar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569738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Katta qadam, lekin hozir faol daromad yo‘q.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Ijtimoiy Tarmoqlar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215408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Instagram va WhatsApp orqali barqarorlik saqlanmoqda.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Misol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215408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Horizon Worlds platformasini rivojlantirishda katta investitsiya.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5736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5330" y="3869293"/>
            <a:ext cx="12864227" cy="656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ChatGPT va Uber: Rivojlanishning Ikki Xil Bosqichi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35330" y="4840962"/>
            <a:ext cx="472678" cy="472678"/>
          </a:xfrm>
          <a:prstGeom prst="roundRect">
            <a:avLst>
              <a:gd name="adj" fmla="val 18668"/>
            </a:avLst>
          </a:prstGeom>
          <a:solidFill>
            <a:srgbClr val="282D5E"/>
          </a:solidFill>
          <a:ln/>
        </p:spPr>
      </p:sp>
      <p:sp>
        <p:nvSpPr>
          <p:cNvPr id="5" name="Text 2"/>
          <p:cNvSpPr/>
          <p:nvPr/>
        </p:nvSpPr>
        <p:spPr>
          <a:xfrm>
            <a:off x="1418034" y="4913114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ChatGPT: Tez O‘sish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1418034" y="5367338"/>
            <a:ext cx="5765959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Sun'iy intellektda inqilob, ko‘plab sohalarga ta'sir.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446526" y="4840962"/>
            <a:ext cx="472678" cy="472678"/>
          </a:xfrm>
          <a:prstGeom prst="roundRect">
            <a:avLst>
              <a:gd name="adj" fmla="val 18668"/>
            </a:avLst>
          </a:prstGeom>
          <a:solidFill>
            <a:srgbClr val="282D5E"/>
          </a:solidFill>
          <a:ln/>
        </p:spPr>
      </p:sp>
      <p:sp>
        <p:nvSpPr>
          <p:cNvPr id="8" name="Text 5"/>
          <p:cNvSpPr/>
          <p:nvPr/>
        </p:nvSpPr>
        <p:spPr>
          <a:xfrm>
            <a:off x="8129230" y="4913114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ChatGPT Xavflari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8129230" y="5367338"/>
            <a:ext cx="5765959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Axloqiy dilemmalar va noto‘g‘ri ma'lumot tarqalishi.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35330" y="6123742"/>
            <a:ext cx="472678" cy="472678"/>
          </a:xfrm>
          <a:prstGeom prst="roundRect">
            <a:avLst>
              <a:gd name="adj" fmla="val 18668"/>
            </a:avLst>
          </a:prstGeom>
          <a:solidFill>
            <a:srgbClr val="282D5E"/>
          </a:solidFill>
          <a:ln/>
        </p:spPr>
      </p:sp>
      <p:sp>
        <p:nvSpPr>
          <p:cNvPr id="11" name="Text 8"/>
          <p:cNvSpPr/>
          <p:nvPr/>
        </p:nvSpPr>
        <p:spPr>
          <a:xfrm>
            <a:off x="1418034" y="6195893"/>
            <a:ext cx="356973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Uber: Barqarorlikni Qidirish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1418034" y="6650117"/>
            <a:ext cx="5765959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Kengaymoqda, lekin hali foyda ko‘rmayapti.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446526" y="6123742"/>
            <a:ext cx="472678" cy="472678"/>
          </a:xfrm>
          <a:prstGeom prst="roundRect">
            <a:avLst>
              <a:gd name="adj" fmla="val 18668"/>
            </a:avLst>
          </a:prstGeom>
          <a:solidFill>
            <a:srgbClr val="282D5E"/>
          </a:solidFill>
          <a:ln/>
        </p:spPr>
      </p:sp>
      <p:sp>
        <p:nvSpPr>
          <p:cNvPr id="14" name="Text 11"/>
          <p:cNvSpPr/>
          <p:nvPr/>
        </p:nvSpPr>
        <p:spPr>
          <a:xfrm>
            <a:off x="8129230" y="6195893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Uber Strategiyasi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8129230" y="6650117"/>
            <a:ext cx="5765959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Xarajatlarni kamaytirish va yangi xizmatlar (Uber Eats).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Macintosh PowerPoint</Application>
  <PresentationFormat>Custom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Bricolage Grotesque Extra Bold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2</cp:revision>
  <dcterms:created xsi:type="dcterms:W3CDTF">2025-05-12T12:43:19Z</dcterms:created>
  <dcterms:modified xsi:type="dcterms:W3CDTF">2025-05-12T12:43:06Z</dcterms:modified>
</cp:coreProperties>
</file>