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Barlow" pitchFamily="2" charset="77"/>
      <p:regular r:id="rId7"/>
      <p:bold r:id="rId8"/>
      <p:italic r:id="rId9"/>
      <p:boldItalic r:id="rId10"/>
    </p:embeddedFont>
    <p:embeddedFont>
      <p:font typeface="Barlow Medium" panose="020F05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6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66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808202"/>
            <a:ext cx="7415927" cy="2743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Raqamli Transformatsiyada Kompaniya Uchun Yangi Operatsion Modelni Ishlab Chiqish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350437" y="4921687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Raqamli transformatsiya kompaniyaning raqobatbardoshligini oshiradi. Operatsion modelni yangilash zarur.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0096" y="606147"/>
            <a:ext cx="7603808" cy="18334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"Namuna Korxona" Uchun Taklif Etilayotgan Raqamli Operatsion Model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770096" y="2769632"/>
            <a:ext cx="7603808" cy="2102406"/>
          </a:xfrm>
          <a:prstGeom prst="roundRect">
            <a:avLst>
              <a:gd name="adj" fmla="val 4396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97744" y="2997279"/>
            <a:ext cx="2444829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Mavjud Muammolar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997744" y="3434715"/>
            <a:ext cx="714851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Sekin innovatsiya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997744" y="3863578"/>
            <a:ext cx="714851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Ma'lumotlar siloslari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997744" y="4292441"/>
            <a:ext cx="714851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Moslashuvchanlik yetishmasligi</a:t>
            </a: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770096" y="5092065"/>
            <a:ext cx="7603808" cy="2531269"/>
          </a:xfrm>
          <a:prstGeom prst="roundRect">
            <a:avLst>
              <a:gd name="adj" fmla="val 3651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997744" y="5319713"/>
            <a:ext cx="2541746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Yangi Model Elementlari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997744" y="5757148"/>
            <a:ext cx="714851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Mijozga yo'naltirilgan yondashuv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997744" y="6186011"/>
            <a:ext cx="714851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Ma'lumotlarga asoslangan qarorlar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997744" y="6614874"/>
            <a:ext cx="714851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Agil va avtonom guruhlar</a:t>
            </a:r>
            <a:endParaRPr lang="en-US" sz="1700" dirty="0"/>
          </a:p>
        </p:txBody>
      </p:sp>
      <p:sp>
        <p:nvSpPr>
          <p:cNvPr id="14" name="Text 11"/>
          <p:cNvSpPr/>
          <p:nvPr/>
        </p:nvSpPr>
        <p:spPr>
          <a:xfrm>
            <a:off x="997744" y="7043737"/>
            <a:ext cx="714851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Bulut, AI, IoT platformasi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464832"/>
            <a:ext cx="9850398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Raqamli Operatsion Modelning Afzalliklari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76773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Mijozlarga Xizmat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4357449"/>
            <a:ext cx="27739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NPS 20% o'sishi bilan xizmat sifatining yaxshilanishi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4247793" y="376773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Innovatsiyalar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4247793" y="4357449"/>
            <a:ext cx="27739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Yangi mahsulotlarni ishga tushirish vaqti 50% qisqaradi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31549" y="376773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Samaradorlik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631549" y="4357449"/>
            <a:ext cx="277391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Xarajatlarni 15% kamaytirish imkoniyati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11015305" y="376773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Tezkor Moslashuv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11015305" y="4357449"/>
            <a:ext cx="277391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Bozor o'zgarishlariga javob tezligi oshadi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904399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Xulosa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864037" y="196048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666280" y="204525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Doimiy Jarayon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666280" y="2536269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Raqamli transformatsiya doimiy ravishda davom etadi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864037" y="342507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66280" y="350984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Raqobatbardoshlik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1666280" y="4000857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Yangi model kompaniyani bozorda ilgari suradi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4037" y="488965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666280" y="497443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Namuna Korxona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1666280" y="5465445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Faraziy kompaniya misolida afzalliklar isbotlangan</a:t>
            </a:r>
            <a:endParaRPr lang="en-US" sz="1900" dirty="0"/>
          </a:p>
        </p:txBody>
      </p:sp>
      <p:sp>
        <p:nvSpPr>
          <p:cNvPr id="13" name="Shape 10"/>
          <p:cNvSpPr/>
          <p:nvPr/>
        </p:nvSpPr>
        <p:spPr>
          <a:xfrm>
            <a:off x="864037" y="635424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666280" y="643901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Keyingi Qadamlar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1666280" y="6930033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Modelni sinovdan o'tkazish va joriy etish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128</Words>
  <Application>Microsoft Macintosh PowerPoint</Application>
  <PresentationFormat>Custom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Barlow Medium</vt:lpstr>
      <vt:lpstr>Barlow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Office User</cp:lastModifiedBy>
  <cp:revision>3</cp:revision>
  <dcterms:created xsi:type="dcterms:W3CDTF">2025-05-12T12:33:54Z</dcterms:created>
  <dcterms:modified xsi:type="dcterms:W3CDTF">2025-05-12T12:40:06Z</dcterms:modified>
</cp:coreProperties>
</file>