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DM Sans Semi Bold" panose="020B0604020202020204" charset="0"/>
      <p:regular r:id="rId7"/>
    </p:embeddedFont>
    <p:embeddedFont>
      <p:font typeface="Inter Medium" panose="020B0604020202020204" charset="0"/>
      <p:regular r:id="rId8"/>
    </p:embeddedFont>
    <p:embeddedFont>
      <p:font typeface="Tahoma" panose="020B0604030504040204" pitchFamily="34" charset="0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8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92655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O‘z Biznes G‘oyangizni Moliyalashtirish va Tijoratlashtirish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65915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Biznesingizni moliyalashtirish va rivojlantirish uchun asosiy yo‘llarni bilib oling.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657017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484C93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385441" y="5789652"/>
            <a:ext cx="152281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RM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6756440" y="5640110"/>
            <a:ext cx="354318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 err="1">
                <a:solidFill>
                  <a:srgbClr val="464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Halilov</a:t>
            </a:r>
            <a:r>
              <a:rPr lang="en-US" sz="2200" b="1" dirty="0">
                <a:solidFill>
                  <a:srgbClr val="464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Abdulloh</a:t>
            </a:r>
          </a:p>
          <a:p>
            <a:pPr marL="0" indent="0" algn="l">
              <a:lnSpc>
                <a:spcPts val="3100"/>
              </a:lnSpc>
              <a:buNone/>
            </a:pPr>
            <a:endParaRPr lang="en-US" sz="2200" b="1" dirty="0">
              <a:solidFill>
                <a:srgbClr val="46464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3413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Biznesni Moliyalashtirish Manbalari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9185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Shaxsiy mablag‘lar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41090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Foizsiz, ammo miqdori cheklangan va xavfi yuqori.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39185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Kreditlar va grantlar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41090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Bank kreditlari (yillik ~20%) va qaytarilmaydigan grantlar.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885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55153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Investorlar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6005751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Katta mablag‘, tajriba va aloqalar evaziga ulush berish.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64018"/>
            <a:ext cx="103603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Tijoratlashtirish uchun Zarur Resurslar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397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Moliyaviy resurslar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20916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100 mln so‘mdan boshlang‘ich kapital.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29397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Inson resurslari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3520916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3-5 kishilik malakali jamoa zarur.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29397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Texnologik resurslar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3520916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Uskuna, dasturiy ta’minot va IT infratuzilmasi.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2939772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Marketing va savdo resurslari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3875246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Reklama va savdo kanallari uchun oyiga 5-10 mln so‘m byudjet.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5081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Intellektual mulk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93790" y="620268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Patent va tovar belgisini ro‘yxatdan o‘tkazish.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86983"/>
            <a:ext cx="85676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Investorni Jalb Qilish Afzalliklari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5359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4613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Katta mablag‘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104209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Biznesni tez va keng ko‘lamda rivojlantirish imkoniyati.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57003" y="45359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8194119" y="4613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Tajriba va aloqalar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194119" y="5104209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Investorlar strategik maslahat va bozor yordami beradi.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62836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Riskni bo‘lishish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851928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Muvaffaqiyatsizlik xavfi kamayadi, zarar yengillashtiriladi.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57003" y="62836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8194119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Foydali holatlar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194119" y="6851928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Tez o‘sish, katta loyihalar yoki tajriba yetishmasa jalb qilish.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188</Words>
  <Application>Microsoft Office PowerPoint</Application>
  <PresentationFormat>Custom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Tahoma</vt:lpstr>
      <vt:lpstr>Inter Medium</vt:lpstr>
      <vt:lpstr>Arial</vt:lpstr>
      <vt:lpstr>DM Sans Semi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Sultonov Anvar</cp:lastModifiedBy>
  <cp:revision>2</cp:revision>
  <dcterms:created xsi:type="dcterms:W3CDTF">2025-05-19T12:24:51Z</dcterms:created>
  <dcterms:modified xsi:type="dcterms:W3CDTF">2025-05-27T11:49:28Z</dcterms:modified>
</cp:coreProperties>
</file>