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f81a7e20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f81a7e20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f81a7e20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f81a7e20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f81a7e2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f81a7e2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f81a7e20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f81a7e20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f81a7e20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f81a7e20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f81a7e20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f81a7e20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f81a7e20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f81a7e20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f81a7e2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f81a7e2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f81a7e2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f81a7e2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f81a7e2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f81a7e2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f81a7e2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f81a7e2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f81a7e20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f81a7e20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81a7e20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f81a7e20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f81a7e20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f81a7e20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f81a7e20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f81a7e20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/>
              <a:t>JavaScript Tutorial: A Comprehensive Step-by-Step Guide with Detailed Explanations and Real-World Examples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11700" y="185225"/>
            <a:ext cx="8520600" cy="43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1.2.2 Reference Values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Reference values are mutable and passed by reference. When you assign a reference value to a new variable, both variables point to the same object in memory.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arr1 = [1, 2, 3];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arr2 = arr1; // Copy by reference (reference type)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arr1.push(4);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console.log(arr2); // Output: [1, 2, 3, 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Real-world example </a:t>
            </a:r>
            <a:r>
              <a:rPr lang="en" sz="1100">
                <a:solidFill>
                  <a:schemeClr val="dk1"/>
                </a:solidFill>
              </a:rPr>
              <a:t>: Consider a shopping cart where multiple functions need to access and modify the same list of items. If one function modifies the cart, all references to the cart will reflect the change.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311700" y="272950"/>
            <a:ext cx="8520600" cy="4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1.3 Scopes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Scope determines where variables are accessible in your code. Understanding scope is essential for avoiding bugs and managing variable visibility.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1.3.1 Global Scope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Variables declared outside all functions are in the global scope. They can be accessed from anywhere in the code.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var globalVar = "I am global";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function testScope()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console.log(globalVar); // Output: I am global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testScope();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Real-world example </a:t>
            </a:r>
            <a:r>
              <a:rPr lang="en" sz="1100">
                <a:solidFill>
                  <a:schemeClr val="dk1"/>
                </a:solidFill>
              </a:rPr>
              <a:t>: A global configuration object that stores settings for your application.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233950"/>
            <a:ext cx="8520600" cy="4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config =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apiUrl: "https://api.example.com",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timeout: 5000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 fetchData()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console.log(`Fetching data from ${config.apiUrl}`);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fetchData();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311700" y="165725"/>
            <a:ext cx="8520600" cy="47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1.3.2 Function Scope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Variables declared inside a function are local to that function and cannot be accessed outside of it.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 testScope()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var functionVar = "I am local to the function";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console.log(functionVar); // Output: I am local to the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testScope();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 console.log(functionVar); // Error: functionVar is not defined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311700" y="185225"/>
            <a:ext cx="8520600" cy="4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Real-world example </a:t>
            </a:r>
            <a:r>
              <a:rPr lang="en" sz="1100">
                <a:solidFill>
                  <a:schemeClr val="dk1"/>
                </a:solidFill>
              </a:rPr>
              <a:t>: A function that calculates the total price of items in a shopping cart. The variables used in the calculation are only relevant within the function.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function calculateTotal(items)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let total = 0;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for (let item of items)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total += item.price * item.quantity;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return total;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const cart = [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{ price: 10, quantity: 2 },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{ price: 20, quantity: 1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];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console.log(calculateTotal(cart)); // Output: 40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311700" y="155975"/>
            <a:ext cx="8520600" cy="4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1.3.3 Block Scope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Variables declared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00">
                <a:solidFill>
                  <a:schemeClr val="dk1"/>
                </a:solidFill>
              </a:rPr>
              <a:t> inside curly braces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en" sz="1100">
                <a:solidFill>
                  <a:schemeClr val="dk1"/>
                </a:solidFill>
              </a:rPr>
              <a:t> are block-scoped. They are only accessible within the block they are defined in.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(true)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let blockVar = "I am block-scoped";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console.log(blockVar); // Output: I am block-scoped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 console.log(blockVar); // Error: blockVar is not defined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311950"/>
            <a:ext cx="8520600" cy="4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Real-world example </a:t>
            </a:r>
            <a:r>
              <a:rPr lang="en" sz="1100">
                <a:solidFill>
                  <a:schemeClr val="dk1"/>
                </a:solidFill>
              </a:rPr>
              <a:t>: A loop that processes a list of items. The loop variable is block-scoped and doesn't interfere with other parts of the code.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const users = ["Alice", "Bob", "Charlie"];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for (let i = 0; i &lt; users.length; i++)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console.log(users[i]);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// console.log(i); // Error: i is not defined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/>
              <a:t>Tutorial 1: Types, Values, Scopes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1.1 JavaScript Types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JavaScript has two main categories of types: </a:t>
            </a:r>
            <a:r>
              <a:rPr b="1" lang="en" sz="1100">
                <a:solidFill>
                  <a:schemeClr val="dk1"/>
                </a:solidFill>
              </a:rPr>
              <a:t>Primitive Types </a:t>
            </a:r>
            <a:r>
              <a:rPr lang="en" sz="1100">
                <a:solidFill>
                  <a:schemeClr val="dk1"/>
                </a:solidFill>
              </a:rPr>
              <a:t>and </a:t>
            </a:r>
            <a:r>
              <a:rPr b="1" lang="en" sz="1100">
                <a:solidFill>
                  <a:schemeClr val="dk1"/>
                </a:solidFill>
              </a:rPr>
              <a:t>Reference Types </a:t>
            </a:r>
            <a:r>
              <a:rPr lang="en" sz="1100">
                <a:solidFill>
                  <a:schemeClr val="dk1"/>
                </a:solidFill>
              </a:rPr>
              <a:t>. Understanding these types is crucial because they determine how data is stored, manipulated, and passed around in your code.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1.1.1 Primitive Types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Primitive types are immutable, meaning their values cannot be changed once created. They are stored directly in memory and are passed by value.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String </a:t>
            </a:r>
            <a:r>
              <a:rPr lang="en" sz="1100">
                <a:solidFill>
                  <a:schemeClr val="dk1"/>
                </a:solidFill>
              </a:rPr>
              <a:t>: Represents textual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'JavaScript'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Real-world example: Storing a user's name or an email address.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userName = "Alice";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console.log(userName); // Output: Alice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292450"/>
            <a:ext cx="8520600" cy="4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Number </a:t>
            </a:r>
            <a:r>
              <a:rPr lang="en" sz="1100">
                <a:solidFill>
                  <a:schemeClr val="dk1"/>
                </a:solidFill>
              </a:rPr>
              <a:t>: Represents integers and floating-point numbers.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3.14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Real-world example: Calculating the price of items in a shopping cart.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price = 19.99;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quantity = 3;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total = price * quantity;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console.log(total); // Output: 59.97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458175"/>
            <a:ext cx="8520600" cy="4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Boolean </a:t>
            </a:r>
            <a:r>
              <a:rPr lang="en" sz="1100">
                <a:solidFill>
                  <a:schemeClr val="dk1"/>
                </a:solidFill>
              </a:rPr>
              <a:t>: Represents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Real-world example: Checking if a user is logged in.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isLoggedIn = true;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(isLoggedIn)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console.log("Welcome back!");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else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console.log("Please log in.");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370450"/>
            <a:ext cx="8520600" cy="4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Undefined </a:t>
            </a:r>
            <a:r>
              <a:rPr lang="en" sz="1100">
                <a:solidFill>
                  <a:schemeClr val="dk1"/>
                </a:solidFill>
              </a:rPr>
              <a:t>: Represents a variable that has been declared but not assigned a value.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x;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Real-world example: A form field that hasn't been filled out yet.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userInput;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console.log(userInput); // Output: undefined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Null </a:t>
            </a:r>
            <a:r>
              <a:rPr lang="en" sz="1100">
                <a:solidFill>
                  <a:schemeClr val="dk1"/>
                </a:solidFill>
              </a:rPr>
              <a:t>: Represents the intentional absence of any object value.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Real-world example: Resetting a user's session after logout.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session = null;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console.log(session); // Output: null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224225"/>
            <a:ext cx="8520600" cy="4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Symbol </a:t>
            </a:r>
            <a:r>
              <a:rPr lang="en" sz="1100">
                <a:solidFill>
                  <a:schemeClr val="dk1"/>
                </a:solidFill>
              </a:rPr>
              <a:t>: Introduced in ES6, represents a unique identifier.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Symbol('id')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Real-world example: Creating unique keys for objects.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 id = Symbol('id');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 obj = {};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obj[id] = '12345';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console.log(obj[id]); // Output: 12345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243700"/>
            <a:ext cx="8520600" cy="46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BigInt </a:t>
            </a:r>
            <a:r>
              <a:rPr lang="en" sz="1100">
                <a:solidFill>
                  <a:schemeClr val="dk1"/>
                </a:solidFill>
              </a:rPr>
              <a:t>: Represents integers larger than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Number.MAX_SAFE_INTEGER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9007199254740991n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Real-world example: Handling large numbers like cryptocurrency balances.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 bigNumber = 9007199254740991n;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console.log(bigNumber + 1n); // Output: 9007199254740992n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1.1.2 Reference Types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Reference types are mutable and stored by reference. They are objects that hold collections of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Object </a:t>
            </a:r>
            <a:r>
              <a:rPr lang="en" sz="1100">
                <a:solidFill>
                  <a:schemeClr val="dk1"/>
                </a:solidFill>
              </a:rPr>
              <a:t>: Represents collections of key-value pairs.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 name: "John", age: 30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Real-world example: Storing user information.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 user =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name: "Alice",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age: 25,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isAdmin: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console.log(user.name); // Output: Alice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253450"/>
            <a:ext cx="8520600" cy="4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Array </a:t>
            </a:r>
            <a:r>
              <a:rPr lang="en" sz="1100">
                <a:solidFill>
                  <a:schemeClr val="dk1"/>
                </a:solidFill>
              </a:rPr>
              <a:t>: Represents ordered lists of values.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[1, 2, 3]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Real-world example: Storing a list of products in a shopping cart.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 products = ["Laptop", "Phone", "Tablet"];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console.log(products[0]); // Output: Laptop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Function </a:t>
            </a:r>
            <a:r>
              <a:rPr lang="en" sz="1100">
                <a:solidFill>
                  <a:schemeClr val="dk1"/>
                </a:solidFill>
              </a:rPr>
              <a:t>: Represents reusable blocks of code.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 greet() { return "Hello";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Real-world example: Creating a function to calculate the total price of items.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calculateTotal(price, quantity)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return price * quantity;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console.log(calculateTotal(10, 5)); // Output: 50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1700" y="292450"/>
            <a:ext cx="8520600" cy="4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1.2 Values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Values in JavaScript can be either primitive or reference types. Understanding the difference between these two is crucial for managing data correctly.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1.2.1 Primitive Values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Primitive values are immutable and passed by value. When you assign a primitive value to a new variable, a copy of the value is created.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x = 10;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y = x; // Copy by value (primitive)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 = 20;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console.log(y); // Output: 10 (unchanged)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Real-world example </a:t>
            </a:r>
            <a:r>
              <a:rPr lang="en" sz="1100">
                <a:solidFill>
                  <a:schemeClr val="dk1"/>
                </a:solidFill>
              </a:rPr>
              <a:t>: Imagine you have a counter that tracks the number of items in a shopping cart. If you pass the counter to another function, it won't affect the original counter unless you explicitly modify 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