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 Mon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17" Type="http://schemas.openxmlformats.org/officeDocument/2006/relationships/font" Target="fonts/RobotoMono-italic.fntdata"/><Relationship Id="rId16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f82a0391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f82a0391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f82a0391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f82a0391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f82a0391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f82a0391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f82a0391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f82a0391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f82a0391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f82a0391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f82a0391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f82a0391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f82a0391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f82a0391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f82a0391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f82a0391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000"/>
              <a:t>Tutorial 3: IIFE, Context, </a:t>
            </a:r>
            <a:r>
              <a:rPr b="1" lang="en" sz="3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endParaRPr sz="6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3.1 IIFE (Immediately Invoked Function Expression)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An IIFE is a function that runs as soon as it is defined. It helps avoid polluting the global scope by encapsulating code.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(function 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let secret = "This is hidden";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console.log(secret); // Output: This is hidden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})();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// console.log(secret); // Error: secret is not defined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Real-world example </a:t>
            </a:r>
            <a:r>
              <a:rPr lang="en" sz="1100">
                <a:solidFill>
                  <a:schemeClr val="dk1"/>
                </a:solidFill>
              </a:rPr>
              <a:t>: Initializing a library or module without exposing internal variables.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(function ()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let apiKey = "12345";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function getApiKey()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return apiKey;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console.log(getApiKey()); // Output: 12345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})();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311700" y="331450"/>
            <a:ext cx="8520600" cy="42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3.2 Context (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b="1" lang="en" sz="1300">
                <a:solidFill>
                  <a:schemeClr val="dk1"/>
                </a:solidFill>
              </a:rPr>
              <a:t>)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100">
                <a:solidFill>
                  <a:schemeClr val="dk1"/>
                </a:solidFill>
              </a:rPr>
              <a:t> keyword refers to the context in which a function is called. Its value depends on how the function is invoked.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3.2.1 Implicit Binding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When a function is called as a method of an object,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100">
                <a:solidFill>
                  <a:schemeClr val="dk1"/>
                </a:solidFill>
              </a:rPr>
              <a:t> refers to the object.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person =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name: "Alice",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greet: function 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	console.log(`Hello, my name is ${this.name}`);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},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person.greet(); // Output: Hello, my name is Alice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233950"/>
            <a:ext cx="8520600" cy="46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Real-world example </a:t>
            </a:r>
            <a:r>
              <a:rPr lang="en" sz="1100">
                <a:solidFill>
                  <a:schemeClr val="dk1"/>
                </a:solidFill>
              </a:rPr>
              <a:t>: A user profile object with methods to update and display user information.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const userProfile =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name: "Alice",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age: 25,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updateName: function (newName)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this.name = newName;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},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displayInfo: function ()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	console.log(`Name: ${this.name}, Age: ${this.age}`);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};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userProfile.displayInfo(); // Output: Name: Alice, Age: 25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userProfile.updateName("Bob");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userProfile.displayInfo(); // Output: Name: Bob, Age: 25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body"/>
          </p:nvPr>
        </p:nvSpPr>
        <p:spPr>
          <a:xfrm>
            <a:off x="311700" y="263200"/>
            <a:ext cx="8520600" cy="46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3.2.2 Explicit Binding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You can explicitly set the value of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this</a:t>
            </a:r>
            <a:r>
              <a:rPr lang="en" sz="1100">
                <a:solidFill>
                  <a:schemeClr val="dk1"/>
                </a:solidFill>
              </a:rPr>
              <a:t> 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call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apply</a:t>
            </a:r>
            <a:r>
              <a:rPr lang="en" sz="1100">
                <a:solidFill>
                  <a:schemeClr val="dk1"/>
                </a:solidFill>
              </a:rPr>
              <a:t>, 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bind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function greet()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console.log(`Hello, my name is ${this.name}`);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const person = { name: "Alice" };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greet.call(person); // Output: Hello, my name is Alice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Real-world example </a:t>
            </a:r>
            <a:r>
              <a:rPr lang="en" sz="1100">
                <a:solidFill>
                  <a:schemeClr val="dk1"/>
                </a:solidFill>
              </a:rPr>
              <a:t>: A logging function that can be reused across different objects.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function logDetails()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console.log(`User: ${this.name}, Role: ${this.role}`);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const admin = { name: "Admin", role: "Administrator" };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const user = { name: "User", role: "Regular User" };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logDetails.call(admin); // Output: User: Admin, Role: Administrator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logDetails.call(user); // Output: User: User, Role: Regular User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3.3 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b="1" lang="en" sz="1300">
                <a:solidFill>
                  <a:schemeClr val="dk1"/>
                </a:solidFill>
              </a:rPr>
              <a:t> Keyword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new</a:t>
            </a:r>
            <a:r>
              <a:rPr lang="en" sz="1100">
                <a:solidFill>
                  <a:schemeClr val="dk1"/>
                </a:solidFill>
              </a:rPr>
              <a:t> keyword creates an instance of an object from a constructor function. It sets up the prototype chain and initializes the object.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function Car(make, model)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this.make = make;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  this.model = model;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const myCar = new Car("Toyota", "Corolla");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console.log(myCar.make); // Output: Toyota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Real-world example </a:t>
            </a:r>
            <a:r>
              <a:rPr lang="en" sz="1100">
                <a:solidFill>
                  <a:schemeClr val="dk1"/>
                </a:solidFill>
              </a:rPr>
              <a:t>: Creating multiple instances of a product in an e-commerce system.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function Product(name, price)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this.name = name;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 this.price = price;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const laptop = new Product("Laptop", 1000);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const phone = new Product("Phone", 500);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console.log(laptop.name); // Output: Laptop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console.log(phone.price); // Output: 500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