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Platypi Medium" pitchFamily="2" charset="77"/>
      <p:regular r:id="rId8"/>
    </p:embeddedFont>
    <p:embeddedFont>
      <p:font typeface="Source Serif Pro" panose="02040603050405020204" pitchFamily="18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95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GreenTech yechimlari: asosiy ma’lumotlar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Barqaror energiya ishlab chiqaramiz: quyosh panellari, shamol turbinalari. Raqamli texnologiyalar bilan samaradorlikni oshiramiz.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915711" y="5435203"/>
            <a:ext cx="51242" cy="45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Source Serif Pro Medium" pitchFamily="34" charset="0"/>
                <a:ea typeface="Source Serif Pro Medium" pitchFamily="34" charset="-122"/>
                <a:cs typeface="Source Serif Pro Medium" pitchFamily="34" charset="-120"/>
              </a:rPr>
              <a:t>U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60902"/>
            <a:ext cx="75124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Moliyalashtirish manbalari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Bank kreditlari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Ishlab chiqarishni kengaytirish uchun.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5973008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Energetika grantlari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Ekologik loyihalarni moliyalashtirish uchun.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10415111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Vencher kapitali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Innovatsion rivojlanishni ta’minlash uchun.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50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Zarur resurslar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97473"/>
            <a:ext cx="4196358" cy="1162288"/>
          </a:xfrm>
          <a:prstGeom prst="roundRect">
            <a:avLst>
              <a:gd name="adj" fmla="val 2927"/>
            </a:avLst>
          </a:prstGeom>
          <a:solidFill>
            <a:srgbClr val="F9F7F7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824288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Ishlab chiqarish qurilmalari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5216962" y="3597473"/>
            <a:ext cx="4196358" cy="1162288"/>
          </a:xfrm>
          <a:prstGeom prst="roundRect">
            <a:avLst>
              <a:gd name="adj" fmla="val 2927"/>
            </a:avLst>
          </a:prstGeom>
          <a:solidFill>
            <a:srgbClr val="F9F7F7"/>
          </a:solidFill>
          <a:ln/>
        </p:spPr>
      </p:sp>
      <p:sp>
        <p:nvSpPr>
          <p:cNvPr id="6" name="Text 4"/>
          <p:cNvSpPr/>
          <p:nvPr/>
        </p:nvSpPr>
        <p:spPr>
          <a:xfrm>
            <a:off x="5443776" y="3824288"/>
            <a:ext cx="29196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Muhandislar jamoasi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9640133" y="3597473"/>
            <a:ext cx="4196358" cy="1162288"/>
          </a:xfrm>
          <a:prstGeom prst="roundRect">
            <a:avLst>
              <a:gd name="adj" fmla="val 2927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9866948" y="3824288"/>
            <a:ext cx="36917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Raqamli monitoring tizimi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4986576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F9F7F7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Marketing jamoasi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428667" y="4986576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F9F7F7"/>
          </a:solidFill>
          <a:ln/>
        </p:spPr>
      </p:sp>
      <p:sp>
        <p:nvSpPr>
          <p:cNvPr id="12" name="Text 10"/>
          <p:cNvSpPr/>
          <p:nvPr/>
        </p:nvSpPr>
        <p:spPr>
          <a:xfrm>
            <a:off x="7655481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Logistika tarmog‘i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95564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Raqamli texnologiyalar: afzalliklar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36459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30% samaradorlik oshishi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Ishlab chiqarishda sezilarli o‘sish.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20001"/>
            <a:ext cx="32001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20% xarajat kamayishi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40114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Resurslar tejaladi, samaradorlik ortadi.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20001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Energiyani optimallashtirish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547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Monitoring orqali ta’minotni yaxshilash.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Investorni jalb qilish foydali hollar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339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373398"/>
            <a:ext cx="3038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Katta loyiha boshlash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Keng ko‘lamli energiya loyihalari uchun.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45353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4453533"/>
            <a:ext cx="37878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Texnologik modernizatsiya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Yangi asbob-uskunalar va tizimlar uchun.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336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Bozor rivojlanishi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Yangi bozor segmentlariga kirish uchun.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</Words>
  <Application>Microsoft Macintosh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 Serif Pro Medium</vt:lpstr>
      <vt:lpstr>Platypi Medium</vt:lpstr>
      <vt:lpstr>Arial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rustammaxmadaliev@gmail.com</cp:lastModifiedBy>
  <cp:revision>3</cp:revision>
  <dcterms:created xsi:type="dcterms:W3CDTF">2025-05-19T11:24:38Z</dcterms:created>
  <dcterms:modified xsi:type="dcterms:W3CDTF">2025-05-26T07:21:08Z</dcterms:modified>
</cp:coreProperties>
</file>