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4630400" cy="8229600"/>
  <p:notesSz cx="8229600" cy="14630400"/>
  <p:embeddedFontLst>
    <p:embeddedFont>
      <p:font typeface="Arimo" panose="020B0604020202020204" pitchFamily="34" charset="0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6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23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800225"/>
            <a:ext cx="7468553" cy="28160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“Innovatsiya detektivi”: Atrofimizdagi raqamli transformatsiyani aniqlang!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4975265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Raqamli transformatsiya nima va uning hayotimizdagi roli haqida qisqacha ma’lumot.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6439733" y="6171009"/>
            <a:ext cx="151686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FFFFFF"/>
                </a:solidFill>
                <a:latin typeface="Arimo Medium" pitchFamily="34" charset="0"/>
                <a:ea typeface="Arimo Medium" pitchFamily="34" charset="-122"/>
                <a:cs typeface="Arimo Medium" pitchFamily="34" charset="-120"/>
              </a:rPr>
              <a:t>RM</a:t>
            </a:r>
            <a:endParaRPr lang="en-US" sz="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386959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Raqamli texnologiyalar va ularning qo‘llanilishi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3153966"/>
            <a:ext cx="3614618" cy="2092166"/>
          </a:xfrm>
          <a:prstGeom prst="roundRect">
            <a:avLst>
              <a:gd name="adj" fmla="val 1716"/>
            </a:avLst>
          </a:prstGeom>
          <a:solidFill>
            <a:srgbClr val="2B2952"/>
          </a:solidFill>
          <a:ln/>
        </p:spPr>
      </p:sp>
      <p:sp>
        <p:nvSpPr>
          <p:cNvPr id="5" name="Text 2"/>
          <p:cNvSpPr/>
          <p:nvPr/>
        </p:nvSpPr>
        <p:spPr>
          <a:xfrm>
            <a:off x="6563439" y="339328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Mobil banking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63439" y="3888819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Bank xizmatlari uchun qulay mobil ilovalar.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10178058" y="3153966"/>
            <a:ext cx="3614618" cy="2092166"/>
          </a:xfrm>
          <a:prstGeom prst="roundRect">
            <a:avLst>
              <a:gd name="adj" fmla="val 1716"/>
            </a:avLst>
          </a:prstGeom>
          <a:solidFill>
            <a:srgbClr val="2B2952"/>
          </a:solidFill>
          <a:ln/>
        </p:spPr>
      </p:sp>
      <p:sp>
        <p:nvSpPr>
          <p:cNvPr id="8" name="Text 5"/>
          <p:cNvSpPr/>
          <p:nvPr/>
        </p:nvSpPr>
        <p:spPr>
          <a:xfrm>
            <a:off x="10417373" y="3393281"/>
            <a:ext cx="3135987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O‘z-o‘ziga xizmat kassalari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17373" y="4240768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RFID va shtrix kodlar yordamida tezkor xarid.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6324124" y="5485448"/>
            <a:ext cx="7468553" cy="1357193"/>
          </a:xfrm>
          <a:prstGeom prst="roundRect">
            <a:avLst>
              <a:gd name="adj" fmla="val 2646"/>
            </a:avLst>
          </a:prstGeom>
          <a:solidFill>
            <a:srgbClr val="2B2952"/>
          </a:solidFill>
          <a:ln/>
        </p:spPr>
      </p:sp>
      <p:sp>
        <p:nvSpPr>
          <p:cNvPr id="11" name="Text 8"/>
          <p:cNvSpPr/>
          <p:nvPr/>
        </p:nvSpPr>
        <p:spPr>
          <a:xfrm>
            <a:off x="6563439" y="572476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Elektron to‘lovlar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63439" y="6220301"/>
            <a:ext cx="698992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NFC va QR kodlar orqali xavfsiz va qulay to‘lovlar.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325291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Muammolarni hal qilish va mijozlar uchun qulayliklar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433161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Bank ilovalari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922877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Navbatlarni yo‘q qiladi, 24/7 xizmat ko‘rsatadi.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5357813" y="433161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O‘z-o‘ziga xizmat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57813" y="4922877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Tezkor xarid va mustaqillik beradi.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9877901" y="433161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Elektron to‘lovlar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7901" y="4922877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Naqd pul muammosini hal qiladi, xavfsiz to‘lov imkonini yaratadi.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12694" y="824508"/>
            <a:ext cx="7491413" cy="20831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Ish jarayonini optimallashtirish va kelajak</a:t>
            </a:r>
            <a:endParaRPr lang="en-US" sz="4350" dirty="0"/>
          </a:p>
        </p:txBody>
      </p:sp>
      <p:sp>
        <p:nvSpPr>
          <p:cNvPr id="4" name="Shape 1"/>
          <p:cNvSpPr/>
          <p:nvPr/>
        </p:nvSpPr>
        <p:spPr>
          <a:xfrm>
            <a:off x="6312694" y="3261717"/>
            <a:ext cx="531138" cy="531138"/>
          </a:xfrm>
          <a:prstGeom prst="roundRect">
            <a:avLst>
              <a:gd name="adj" fmla="val 6668"/>
            </a:avLst>
          </a:prstGeom>
          <a:solidFill>
            <a:srgbClr val="2B2952"/>
          </a:solidFill>
          <a:ln/>
        </p:spPr>
      </p:sp>
      <p:sp>
        <p:nvSpPr>
          <p:cNvPr id="5" name="Text 2"/>
          <p:cNvSpPr/>
          <p:nvPr/>
        </p:nvSpPr>
        <p:spPr>
          <a:xfrm>
            <a:off x="7079933" y="3342799"/>
            <a:ext cx="2777609" cy="3471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Bank ilovalari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7079933" y="3831550"/>
            <a:ext cx="2830949" cy="11329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Ish yukini kamaytiradi, avtomatlashtirilgan operatsiyalar.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10205918" y="3261717"/>
            <a:ext cx="531138" cy="531138"/>
          </a:xfrm>
          <a:prstGeom prst="roundRect">
            <a:avLst>
              <a:gd name="adj" fmla="val 6668"/>
            </a:avLst>
          </a:prstGeom>
          <a:solidFill>
            <a:srgbClr val="2B2952"/>
          </a:solidFill>
          <a:ln/>
        </p:spPr>
      </p:sp>
      <p:sp>
        <p:nvSpPr>
          <p:cNvPr id="8" name="Text 5"/>
          <p:cNvSpPr/>
          <p:nvPr/>
        </p:nvSpPr>
        <p:spPr>
          <a:xfrm>
            <a:off x="10973157" y="3342799"/>
            <a:ext cx="2830949" cy="6943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O‘z-o‘ziga xizmat kassalari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10973157" y="4178737"/>
            <a:ext cx="2830949" cy="7553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Xizmat ko‘rsatish tezligini oshiradi, xatolar kamayadi.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6312694" y="5436751"/>
            <a:ext cx="531138" cy="531138"/>
          </a:xfrm>
          <a:prstGeom prst="roundRect">
            <a:avLst>
              <a:gd name="adj" fmla="val 6668"/>
            </a:avLst>
          </a:prstGeom>
          <a:solidFill>
            <a:srgbClr val="2B2952"/>
          </a:solidFill>
          <a:ln/>
        </p:spPr>
      </p:sp>
      <p:sp>
        <p:nvSpPr>
          <p:cNvPr id="11" name="Text 8"/>
          <p:cNvSpPr/>
          <p:nvPr/>
        </p:nvSpPr>
        <p:spPr>
          <a:xfrm>
            <a:off x="7079933" y="5517833"/>
            <a:ext cx="3444954" cy="3471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Elektron to‘lov tizimlari</a:t>
            </a:r>
            <a:endParaRPr lang="en-US" sz="2150" dirty="0"/>
          </a:p>
        </p:txBody>
      </p:sp>
      <p:sp>
        <p:nvSpPr>
          <p:cNvPr id="12" name="Text 9"/>
          <p:cNvSpPr/>
          <p:nvPr/>
        </p:nvSpPr>
        <p:spPr>
          <a:xfrm>
            <a:off x="7079933" y="6006584"/>
            <a:ext cx="6724174" cy="3776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Tezroq to‘lovlar va avtomatik hisobotlar yaratadi.</a:t>
            </a:r>
            <a:endParaRPr lang="en-US" sz="1850" dirty="0"/>
          </a:p>
        </p:txBody>
      </p:sp>
      <p:sp>
        <p:nvSpPr>
          <p:cNvPr id="13" name="Text 10"/>
          <p:cNvSpPr/>
          <p:nvPr/>
        </p:nvSpPr>
        <p:spPr>
          <a:xfrm>
            <a:off x="6312694" y="6649760"/>
            <a:ext cx="7491413" cy="7553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Raqamli texnologiyalar ish samaradorligini oshiradi va kelajakda yanada rivojlanadi.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Macintosh PowerPoint</Application>
  <PresentationFormat>Custom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Syne Bold</vt:lpstr>
      <vt:lpstr>Arimo</vt:lpstr>
      <vt:lpstr>Arimo Medium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Microsoft Office User</cp:lastModifiedBy>
  <cp:revision>2</cp:revision>
  <dcterms:created xsi:type="dcterms:W3CDTF">2025-05-12T12:39:11Z</dcterms:created>
  <dcterms:modified xsi:type="dcterms:W3CDTF">2025-05-12T12:39:03Z</dcterms:modified>
</cp:coreProperties>
</file>