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DM Sans Semi Bold"/>
      <p:regular r:id="rId11"/>
    </p:embeddedFont>
    <p:embeddedFont>
      <p:font typeface="DM Sans Semi Bold"/>
      <p:regular r:id="rId12"/>
    </p:embeddedFont>
    <p:embeddedFont>
      <p:font typeface="DM Sans Semi Bold"/>
      <p:regular r:id="rId13"/>
    </p:embeddedFont>
    <p:embeddedFont>
      <p:font typeface="DM Sans Semi Bold"/>
      <p:regular r:id="rId14"/>
    </p:embeddedFont>
    <p:embeddedFont>
      <p:font typeface="Inter Medium"/>
      <p:regular r:id="rId15"/>
    </p:embeddedFont>
    <p:embeddedFont>
      <p:font typeface="Inter Medium"/>
      <p:regular r:id="rId16"/>
    </p:embeddedFont>
    <p:embeddedFont>
      <p:font typeface="Inter Medium"/>
      <p:regular r:id="rId17"/>
    </p:embeddedFont>
    <p:embeddedFont>
      <p:font typeface="Inter Medium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O‘z Biznes G‘oyangizni Moliyalashtirish va Tijoratlashtirish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Biznesingizni moliyalashtirish va rivojlantirish uchun asosiy yo‘llarni bilib oling.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57017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484C9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85441" y="5789652"/>
            <a:ext cx="15228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RM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640110"/>
            <a:ext cx="35431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 Rustam  Maxmadaliyev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Biznesni Moliyalashtirish Manbalari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Shaxsiy mablag‘lar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Foizsiz, ammo miqdori cheklangan va xavfi yuqori.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Kreditlar va grantlar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Bank kreditlari (yillik ~20%) va qaytarilmaydigan grantlar.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Investorlar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Katta mablag‘, tajriba va aloqalar evaziga ulush berish.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4018"/>
            <a:ext cx="10360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Tijoratlashtirish uchun Zarur Resurslar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Moliyaviy resurslar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100 mln so‘mdan boshlang‘ich kapital.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Inson resurslari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3-5 kishilik malakali jamoa zarur.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Texnologik resurslar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Uskuna, dasturiy ta’minot va IT infratuzilmasi.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939772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Marketing va savdo resurslari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87524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Reklama va savdo kanallari uchun oyiga 5-10 mln so‘m byudjet.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Intellektual mulk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2026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Patent va tovar belgisini ro‘yxatdan o‘tkazish.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6983"/>
            <a:ext cx="8567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Investorni Jalb Qilish Afzalliklari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359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Katta mablag‘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Biznesni tez va keng ko‘lamda rivojlantirish imkoniyati.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5359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8194119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Tajriba va aloqalar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Investorlar strategik maslahat va bozor yordami beradi.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Riskni bo‘lishish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Muvaffaqiyatsizlik xavfi kamayadi, zarar yengillashtiriladi.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Foydali holatlar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Tez o‘sish, katta loyihalar yoki tajriba yetishmasa jalb qilish.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2025-05-19T12:24:51Z</dcterms:created>
  <dcterms:modified xsi:type="dcterms:W3CDTF">2025-05-19T12:24:51Z</dcterms:modified>
</cp:coreProperties>
</file>