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Nunito Semi Bold" pitchFamily="2" charset="77"/>
      <p:regular r:id="rId7"/>
    </p:embeddedFont>
    <p:embeddedFont>
      <p:font typeface="PT Sans" panose="020B0503020203020204" pitchFamily="34" charset="77"/>
      <p:regular r:id="rId8"/>
    </p:embeddedFont>
  </p:embeddedFontLst>
  <p:defaultTextStyle>
    <a:defPPr>
      <a:defRPr lang="u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05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986558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uz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Kia-ning VRIO tahlili: raqobatdosh ustunlik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753564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uz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VRIO tizimi Kia ning raqobatdosh ustunligini tushunish uchun Qiymat, Rarity, Imitability va Tashkiliylikni baholaydi.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4788813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uz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Ushbu tahlil Kia ning avtomobil bozoridagi kuchli va zaif tomonlarini ochib beradi.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447949" y="5984558"/>
            <a:ext cx="13525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uz" sz="750" dirty="0">
                <a:solidFill>
                  <a:srgbClr val="FFFFFF"/>
                </a:solidFill>
                <a:latin typeface="PT Sans Medium" pitchFamily="34" charset="0"/>
                <a:ea typeface="PT Sans Medium" pitchFamily="34" charset="-122"/>
                <a:cs typeface="PT Sans Medium" pitchFamily="34" charset="-120"/>
              </a:rPr>
              <a:t>RM</a:t>
            </a:r>
            <a:endParaRPr lang="en-US" sz="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94215"/>
            <a:ext cx="1086350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uz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VRIO tahlili: resurslar va imkoniyatlar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z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Qiymat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87785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uz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Kia kuchli brend obro'si, mukofotga sazovor dizayn va mukammal yoqilg'i tejamkorligini ta'minlaydi. Yaqinda JD Power mukofotlari sifat da'volarini qaytarib beradi.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z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Noyoblik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187785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uz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Noyob kafolatli takliflar va zamonaviy dizayn Kia-ni alohida ajratib turadi. Ularning ixcham SUVlarda bozor ulushi ortib borayotgani bu noyob xususiyatlarni aks ettiradi.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z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Taqlid qilish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187785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uz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Patentlar va ishlab chiqarish tajribasi to'siqlarni ko'taradi. Brendga sodiqlik va dizayn innovatsiyasi raqobatchilar uchun nusxa ko'chirishni qimmatga keltiradi.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803333"/>
            <a:ext cx="601468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uz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Tashkiliy yordam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4866323"/>
            <a:ext cx="4158734" cy="2551986"/>
          </a:xfrm>
          <a:prstGeom prst="roundRect">
            <a:avLst>
              <a:gd name="adj" fmla="val 14070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99899" y="5128498"/>
            <a:ext cx="311562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z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Boshqaruv mukammalligi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99899" y="5624036"/>
            <a:ext cx="36343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uz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Yaxshi tuzilgan jamoalar global miqyosda innovatsiyalar va doimiy takomillashtirish jarayonlarini qo'llab-quvvatlaydi.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35773" y="4866323"/>
            <a:ext cx="4158734" cy="2551986"/>
          </a:xfrm>
          <a:prstGeom prst="roundRect">
            <a:avLst>
              <a:gd name="adj" fmla="val 14070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97949" y="51284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z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Xodimlarning malakasi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97949" y="5624036"/>
            <a:ext cx="36343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uz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Motivatsiyaga asoslangan malakali ishchi kuchi sifat va samaradorlikni ta'minlaydi.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633823" y="4866323"/>
            <a:ext cx="4158734" cy="2551986"/>
          </a:xfrm>
          <a:prstGeom prst="roundRect">
            <a:avLst>
              <a:gd name="adj" fmla="val 14070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95999" y="51284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z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Strategik investitsiyalar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95999" y="5624036"/>
            <a:ext cx="36343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uz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Jorjiya zavodiga yaqinda kiritilgan 430 million dollarlik sarmoya quvvat va avtomatlashtirishni kuchaytirib, raqobatbardoshlikni oshiradi.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215884"/>
            <a:ext cx="1154549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uz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Xulosa va strategik tavsiyalar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278874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615559" y="5361146"/>
            <a:ext cx="288107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z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Raqobat kuchli tomonlari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5856684"/>
            <a:ext cx="334101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uz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Kia dizayni, kafolati va ishlab chiqarilishi doimiy afzalliklarni yaratadi.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55776" y="5278874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033611" y="536114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z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Barqaror ustunlik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033611" y="5856684"/>
            <a:ext cx="334101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uz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Tashkiliy yordam va innovatsiyalar doimiy muvaffaqiyatga asoslanadi.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673828" y="5278874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451663" y="536114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uz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Kelajak fokus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51663" y="5856684"/>
            <a:ext cx="334101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uz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O'sib borayotgan bozor ulushini egallash uchun EV texnologiyasiga investitsiyalarni oshiring.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205</Words>
  <Application>Microsoft Macintosh PowerPoint</Application>
  <PresentationFormat>Custom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PT Sans Medium</vt:lpstr>
      <vt:lpstr>PT Sans</vt:lpstr>
      <vt:lpstr>Arial</vt:lpstr>
      <vt:lpstr>Nunito Semi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3</cp:revision>
  <dcterms:created xsi:type="dcterms:W3CDTF">2025-05-05T08:00:44Z</dcterms:created>
  <dcterms:modified xsi:type="dcterms:W3CDTF">2025-05-05T08:45:29Z</dcterms:modified>
</cp:coreProperties>
</file>