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2"/>
  </p:sldMasterIdLst>
  <p:notesMasterIdLst>
    <p:notesMasterId r:id="rId19"/>
  </p:notesMasterIdLst>
  <p:handoutMasterIdLst>
    <p:handoutMasterId r:id="rId20"/>
  </p:handoutMasterIdLst>
  <p:sldIdLst>
    <p:sldId id="293" r:id="rId3"/>
    <p:sldId id="294" r:id="rId4"/>
    <p:sldId id="295" r:id="rId5"/>
    <p:sldId id="296" r:id="rId6"/>
    <p:sldId id="297" r:id="rId7"/>
    <p:sldId id="299" r:id="rId8"/>
    <p:sldId id="298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31" autoAdjust="0"/>
    <p:restoredTop sz="95226" autoAdjust="0"/>
  </p:normalViewPr>
  <p:slideViewPr>
    <p:cSldViewPr snapToGrid="0">
      <p:cViewPr varScale="1">
        <p:scale>
          <a:sx n="67" d="100"/>
          <a:sy n="67" d="100"/>
        </p:scale>
        <p:origin x="1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1173200"/>
        <c:axId val="431179760"/>
      </c:barChart>
      <c:catAx>
        <c:axId val="43117320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179760"/>
        <c:crosses val="autoZero"/>
        <c:auto val="1"/>
        <c:lblAlgn val="ctr"/>
        <c:lblOffset val="100"/>
        <c:noMultiLvlLbl val="0"/>
      </c:catAx>
      <c:valAx>
        <c:axId val="431179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17320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773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774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76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104876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4876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77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4" name="Group 8"/>
          <p:cNvGrpSpPr/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48607" name="Freeform 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48608" name="Freeform 1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48609" name="Freeform 1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048610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30" name="Straight Connector 12"/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18"/>
          <p:cNvGrpSpPr/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048636" name="Freeform 1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48637" name="Freeform 2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48638" name="Freeform 2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145731" name="Straight Connector 32"/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Text Placeholder 2"/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Content Placeholder 3"/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Content Placeholder 3"/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32" name="Straight Connector 14"/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644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t>March 25, 2023</a:t>
            </a:fld>
            <a:endParaRPr lang="en-US" dirty="0">
              <a:latin typeface="+mn-lt"/>
            </a:endParaRPr>
          </a:p>
        </p:txBody>
      </p:sp>
      <p:sp>
        <p:nvSpPr>
          <p:cNvPr id="1048645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048646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>
              <a:latin typeface="+mn-l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36"/>
          <p:cNvGrpSpPr/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048658" name="Freeform 37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48659" name="Freeform 38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48660" name="Freeform 39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145733" name="Straight Connector 32"/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662" name="Text Placeholder 2"/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63" name="Content Placeholder 3"/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Text Placeholder 2"/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65" name="Content Placeholder 3"/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6" name="Text Placeholder 2"/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67" name="Content Placeholder 3"/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34" name="Straight Connector 25"/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5735" name="Straight Connector 27"/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668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t>March 25, 2023</a:t>
            </a:fld>
            <a:endParaRPr lang="en-US" dirty="0">
              <a:latin typeface="+mn-lt"/>
            </a:endParaRPr>
          </a:p>
        </p:txBody>
      </p:sp>
      <p:sp>
        <p:nvSpPr>
          <p:cNvPr id="1048669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>
              <a:latin typeface="+mn-l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145741" name="Straight Connector 32"/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70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8" name="Group 14"/>
          <p:cNvGrpSpPr/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048703" name="Freeform 15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48704" name="Freeform 16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48705" name="Freeform 17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04870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9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5" name="Date Placehold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t>March 25, 2023</a:t>
            </a:fld>
            <a:endParaRPr lang="en-US" dirty="0">
              <a:latin typeface="+mn-lt"/>
            </a:endParaRPr>
          </a:p>
        </p:txBody>
      </p:sp>
      <p:sp>
        <p:nvSpPr>
          <p:cNvPr id="1048716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048717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>
              <a:latin typeface="+mn-l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97" name="Subtitle 2"/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145729" name="Straight Connector 26"/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59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9" name="Group 29"/>
          <p:cNvGrpSpPr/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048600" name="Freeform 30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48601" name="Freeform 31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48602" name="Freeform 32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5"/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8718" name="AutoShape 24"/>
            <p:cNvSpPr/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48719" name="Freeform 7"/>
            <p:cNvSpPr/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48720" name="Freeform 8"/>
            <p:cNvSpPr/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48721" name="Freeform 9"/>
            <p:cNvSpPr/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48722" name="Freeform 10"/>
            <p:cNvSpPr/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048723" name="Title 1"/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145742" name="Straight Connector 12"/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724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5" name="Text Placeholder 29"/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43" name="Straight Connector 15"/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726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7" name="Text Placeholder 29"/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44" name="Straight Connector 19"/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728" name="Text Placeholder 29"/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9" name="Text Placeholder 29"/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45" name="Straight Connector 22"/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730" name="Text Placeholder 29"/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1" name="Text Placeholder 29"/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46" name="Straight Connector 25"/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732" name="Text Placeholder 29"/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3" name="Text Placeholder 29"/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4" name="Date Placeholder 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t>March 25, 2023</a:t>
            </a:fld>
            <a:endParaRPr lang="en-US" dirty="0">
              <a:latin typeface="+mn-lt"/>
            </a:endParaRPr>
          </a:p>
        </p:txBody>
      </p:sp>
      <p:sp>
        <p:nvSpPr>
          <p:cNvPr id="1048735" name="Footer Placeholder 2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048736" name="Slide Number Placeholder 3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2"/>
          <p:cNvGrpSpPr/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048581" name="Freeform 14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48582" name="Freeform 15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48583" name="Freeform 18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04858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145728" name="Straight Connector 16"/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586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87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t>March 25, 2023</a:t>
            </a:fld>
            <a:endParaRPr lang="en-US" dirty="0">
              <a:latin typeface="+mn-lt"/>
            </a:endParaRPr>
          </a:p>
        </p:txBody>
      </p:sp>
      <p:sp>
        <p:nvSpPr>
          <p:cNvPr id="1048588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048589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38" name="Title 1"/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145747" name="Straight Connector 19"/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21"/>
          <p:cNvGrpSpPr/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1048739" name="Freeform 22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48740" name="Freeform 23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48741" name="Freeform 24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6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t>March 25, 2023</a:t>
            </a:fld>
            <a:endParaRPr lang="en-US" dirty="0">
              <a:latin typeface="+mn-lt"/>
            </a:endParaRPr>
          </a:p>
        </p:txBody>
      </p:sp>
      <p:sp>
        <p:nvSpPr>
          <p:cNvPr id="1048617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04861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1" name="Table Placeholder 2"/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4868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t>March 25, 2023</a:t>
            </a:fld>
            <a:endParaRPr lang="en-US" dirty="0">
              <a:latin typeface="+mn-lt"/>
            </a:endParaRPr>
          </a:p>
        </p:txBody>
      </p:sp>
      <p:sp>
        <p:nvSpPr>
          <p:cNvPr id="104868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04868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6" name="TextBox 9"/>
          <p:cNvSpPr txBox="1"/>
          <p:nvPr userDrawn="1"/>
        </p:nvSpPr>
        <p:spPr>
          <a:xfrm>
            <a:off x="699948" y="548291"/>
            <a:ext cx="1589372" cy="3075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53" name="Group 17"/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8627" name="AutoShape 24"/>
            <p:cNvSpPr/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48628" name="Freeform 19"/>
            <p:cNvSpPr/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48629" name="Freeform 20"/>
            <p:cNvSpPr/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48630" name="Freeform 21"/>
            <p:cNvSpPr/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48631" name="Freeform 22"/>
            <p:cNvSpPr/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54" name="Group 23"/>
          <p:cNvGrpSpPr/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048632" name="Freeform 24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48633" name="Freeform 25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48634" name="Freeform 26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24"/>
          <p:cNvGrpSpPr/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048742" name="Freeform 25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48743" name="Freeform 26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48744" name="Freeform 35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048745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145748" name="Straight Connector 61"/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747" name="Picture Placeholder 25"/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48" name="Text Placeholder 29"/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9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0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1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2" name="Text Placeholder 29"/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3" name="Text Placeholder 29"/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4" name="Text Placeholder 29"/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5" name="Text Placeholder 29"/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5" name="Group 22"/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8756" name="AutoShape 24"/>
            <p:cNvSpPr/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48757" name="Freeform 28"/>
            <p:cNvSpPr/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48758" name="Freeform 29"/>
            <p:cNvSpPr/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48759" name="Freeform 30"/>
            <p:cNvSpPr/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48760" name="Freeform 31"/>
            <p:cNvSpPr/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048761" name="Picture Placeholder 25"/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62" name="Picture Placeholder 25"/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63" name="Date Placeholder 1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t>March 25, 2023</a:t>
            </a:fld>
            <a:endParaRPr lang="en-US" dirty="0">
              <a:latin typeface="+mn-lt"/>
            </a:endParaRPr>
          </a:p>
        </p:txBody>
      </p:sp>
      <p:sp>
        <p:nvSpPr>
          <p:cNvPr id="1048764" name="Footer Placeholder 2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048765" name="Slide Number Placeholder 3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>
              <a:latin typeface="+mn-l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6" name="Straight Connector 20"/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7" name="Straight Connector 25"/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8" name="Straight Connector 27"/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9" name="Straight Connector 23"/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6" name="Text Placeholder 29"/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7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8" name="Text Placeholder 29"/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Text Placeholder 29"/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90" name="Text Placeholder 29"/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1" name="Text Placeholder 29"/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92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3" name="Text Placeholder 29"/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40" name="Straight Connector 7"/>
          <p:cNvCxnSpPr>
            <a:cxnSpLocks/>
          </p:cNvCxnSpPr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94" name="Rectangle 43"/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95" name="Rectangle 46"/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96" name="Rectangle 26"/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97" name="Rectangle 28"/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98" name="Date Placeholder 1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t>March 25, 2023</a:t>
            </a:fld>
            <a:endParaRPr lang="en-US" dirty="0">
              <a:latin typeface="+mn-lt"/>
            </a:endParaRPr>
          </a:p>
        </p:txBody>
      </p:sp>
      <p:sp>
        <p:nvSpPr>
          <p:cNvPr id="1048699" name="Footer Placeholder 2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048700" name="Slide Number Placeholder 3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>
              <a:latin typeface="+mn-l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7" name="Title Placeholder 11"/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t>March 25, 2023</a:t>
            </a:fld>
            <a:endParaRPr lang="en-US" dirty="0">
              <a:latin typeface="+mn-lt"/>
            </a:endParaRP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>
              <a:latin typeface="+mn-lt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Chart Placeholder 23" descr="Growth by Sector graph"/>
          <p:cNvGraphicFramePr>
            <a:graphicFrameLocks noGrp="1"/>
          </p:cNvGraphicFramePr>
          <p:nvPr>
            <p:ph type="chart" sz="quarter" idx="10"/>
          </p:nvPr>
        </p:nvGraphicFramePr>
        <p:xfrm>
          <a:off x="675861" y="1282147"/>
          <a:ext cx="11171582" cy="4767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2F4C2F6-7784-8935-B6AA-FCE9D23895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84" y="1552313"/>
            <a:ext cx="7754432" cy="3753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/>
              <a:t> </a:t>
            </a:r>
          </a:p>
        </p:txBody>
      </p:sp>
      <p:sp>
        <p:nvSpPr>
          <p:cNvPr id="104867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72660" y="2041714"/>
            <a:ext cx="4572001" cy="4882961"/>
          </a:xfrm>
          <a:noFill/>
          <a:ln>
            <a:noFill/>
            <a:prstDash val="solid"/>
          </a:ln>
        </p:spPr>
        <p:txBody>
          <a:bodyPr anchor="t" anchorCtr="1"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string is a collection of one or more characters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in a single quotes, double quotes or triple quotes " 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 there is no character data type, a         character is a string of length.</a:t>
            </a:r>
            <a:r>
              <a:rPr lang="en-US" sz="18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represented by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str.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 Python: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name = "muhammad"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print(name)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 C++: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char str[ ]="muhammad";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cout&lt;&lt;str&lt;&lt;endl;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</a:p>
        </p:txBody>
      </p:sp>
      <p:sp>
        <p:nvSpPr>
          <p:cNvPr id="1048613" name="Text Placeholder 3"/>
          <p:cNvSpPr>
            <a:spLocks noGrp="1"/>
          </p:cNvSpPr>
          <p:nvPr>
            <p:ph type="body" sz="quarter" idx="11"/>
          </p:nvPr>
        </p:nvSpPr>
        <p:spPr/>
        <p:txBody>
          <a:bodyPr anchor="t" anchorCtr="1"/>
          <a:lstStyle/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Tuple is also a heterogeneous collection of python objects separated by commas, objects of different data types "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reserve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4-bytes.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number = 4, 2.6, 8+24j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print(number)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Mutable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</a:p>
        </p:txBody>
      </p:sp>
      <p:sp>
        <p:nvSpPr>
          <p:cNvPr id="1048595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it is a heterogeneous collection of items of different data type"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reserve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4-bytes.</a:t>
            </a:r>
            <a:endParaRPr lang="en-US" sz="180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=["Hira", "0.5", "215"]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print(student)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</a:t>
            </a:r>
            <a:r>
              <a:rPr lang="en-US" dirty="0"/>
              <a:t> </a:t>
            </a:r>
          </a:p>
        </p:txBody>
      </p:sp>
      <p:sp>
        <p:nvSpPr>
          <p:cNvPr id="104859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64022" y="2419350"/>
            <a:ext cx="5570127" cy="289384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an ordered collection, so a values cannot be accessed using an index in square bracket"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reserve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4-bytes 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Capital_city={‘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akistan':’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arachi',’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taly':’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ome'}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/>
              <a:t> </a:t>
            </a:r>
          </a:p>
        </p:txBody>
      </p:sp>
      <p:sp>
        <p:nvSpPr>
          <p:cNvPr id="1048593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/>
              <a:t>"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is a collection of data type in Python, same as list and tuple".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reserved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4-bytes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{1,2,3}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11" descr="A picture containing text, writing implement, pen, stationary  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166" y="1211282"/>
            <a:ext cx="7707086" cy="43844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ctrTitle"/>
          </p:nvPr>
        </p:nvSpPr>
        <p:spPr>
          <a:xfrm>
            <a:off x="6367055" y="2308447"/>
            <a:ext cx="5491571" cy="151401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104862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67054" y="4549553"/>
            <a:ext cx="5728489" cy="2195376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Mahroosha Riaz and Izza Laraib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48622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64023" y="2597835"/>
            <a:ext cx="4572001" cy="2795232"/>
          </a:xfrm>
        </p:spPr>
        <p:txBody>
          <a:bodyPr/>
          <a:lstStyle/>
          <a:p>
            <a:pPr algn="just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popular interpreter programming language in the world, which was created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“Guidovan Rossum”</a:t>
            </a:r>
          </a:p>
          <a:p>
            <a:endParaRPr lang="en-US" dirty="0"/>
          </a:p>
        </p:txBody>
      </p:sp>
      <p:pic>
        <p:nvPicPr>
          <p:cNvPr id="2097153" name="Picture Placeholder 17" descr="Icon  Description automatically generated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842" r="5842"/>
          <a:stretch>
            <a:fillRect/>
          </a:stretch>
        </p:blipFill>
        <p:spPr>
          <a:xfrm>
            <a:off x="6108700" y="1489926"/>
            <a:ext cx="5511800" cy="446637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2"/>
          <p:cNvSpPr>
            <a:spLocks noGrp="1"/>
          </p:cNvSpPr>
          <p:nvPr>
            <p:ph type="title"/>
          </p:nvPr>
        </p:nvSpPr>
        <p:spPr>
          <a:xfrm>
            <a:off x="964023" y="879063"/>
            <a:ext cx="8561942" cy="6108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can be used for</a:t>
            </a:r>
          </a:p>
        </p:txBody>
      </p:sp>
      <p:sp>
        <p:nvSpPr>
          <p:cNvPr id="104862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2499" y="2289362"/>
            <a:ext cx="4572001" cy="190067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94744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need to write data type before the declaration of any variable. It use interpreter to understand the data type of variable according to the value.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C++:      </a:t>
            </a:r>
            <a:br>
              <a:rPr lang="en-US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int a=1;</a:t>
            </a:r>
            <a:br>
              <a:rPr lang="en-US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In Python:</a:t>
            </a:r>
            <a:br>
              <a:rPr lang="en-US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a=1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964023" y="879063"/>
            <a:ext cx="6582671" cy="6108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of variables</a:t>
            </a:r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</a:t>
            </a:r>
          </a:p>
        </p:txBody>
      </p:sp>
      <p:sp>
        <p:nvSpPr>
          <p:cNvPr id="1048654" name="Text Placeholder 3"/>
          <p:cNvSpPr>
            <a:spLocks noGrp="1"/>
          </p:cNvSpPr>
          <p:nvPr>
            <p:ph type="body" idx="10"/>
          </p:nvPr>
        </p:nvSpPr>
        <p:spPr>
          <a:xfrm>
            <a:off x="6362700" y="2333330"/>
            <a:ext cx="4764829" cy="40421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C++</a:t>
            </a:r>
          </a:p>
        </p:txBody>
      </p:sp>
      <p:sp>
        <p:nvSpPr>
          <p:cNvPr id="104865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a=1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Print(a)</a:t>
            </a:r>
          </a:p>
        </p:txBody>
      </p:sp>
      <p:sp>
        <p:nvSpPr>
          <p:cNvPr id="1048656" name="Content Placeholder 5"/>
          <p:cNvSpPr>
            <a:spLocks noGrp="1"/>
          </p:cNvSpPr>
          <p:nvPr>
            <p:ph sz="half" idx="13"/>
          </p:nvPr>
        </p:nvSpPr>
        <p:spPr/>
        <p:txBody>
          <a:bodyPr>
            <a:normAutofit fontScale="7875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  <a:endParaRPr lang="zh-CN" altLang="en-US" dirty="0"/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  <a:endParaRPr lang="zh-CN" altLang="en-US" dirty="0"/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 )</a:t>
            </a:r>
            <a:endParaRPr lang="zh-CN" altLang="en-US" dirty="0"/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en-US" dirty="0"/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 a=1;</a:t>
            </a:r>
            <a:endParaRPr lang="zh-CN" altLang="en-US" dirty="0"/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cout&lt;&lt;a;</a:t>
            </a:r>
            <a:endParaRPr lang="zh-CN" altLang="en-US" dirty="0"/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</p:txBody>
      </p:sp>
      <p:sp>
        <p:nvSpPr>
          <p:cNvPr id="1048648" name="Text Placeholder 2"/>
          <p:cNvSpPr>
            <a:spLocks noGrp="1"/>
          </p:cNvSpPr>
          <p:nvPr>
            <p:ph type="body" idx="1"/>
          </p:nvPr>
        </p:nvSpPr>
        <p:spPr>
          <a:xfrm>
            <a:off x="6463150" y="2249666"/>
            <a:ext cx="4827178" cy="404216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</a:t>
            </a:r>
            <a:r>
              <a:rPr lang="en-US" dirty="0"/>
              <a:t> </a:t>
            </a:r>
          </a:p>
        </p:txBody>
      </p:sp>
      <p:sp>
        <p:nvSpPr>
          <p:cNvPr id="1048649" name="Text Placeholder 3"/>
          <p:cNvSpPr>
            <a:spLocks noGrp="1"/>
          </p:cNvSpPr>
          <p:nvPr>
            <p:ph type="body" idx="10"/>
          </p:nvPr>
        </p:nvSpPr>
        <p:spPr>
          <a:xfrm>
            <a:off x="964023" y="2249666"/>
            <a:ext cx="4764829" cy="40421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Mutable </a:t>
            </a:r>
          </a:p>
        </p:txBody>
      </p:sp>
      <p:sp>
        <p:nvSpPr>
          <p:cNvPr id="1048650" name="Content Placeholder 4"/>
          <p:cNvSpPr>
            <a:spLocks noGrp="1"/>
          </p:cNvSpPr>
          <p:nvPr>
            <p:ph sz="half" idx="2"/>
          </p:nvPr>
        </p:nvSpPr>
        <p:spPr>
          <a:xfrm>
            <a:off x="6463150" y="3021573"/>
            <a:ext cx="3740992" cy="236509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 which you can not change data after the declaration”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1" name="Content Placeholder 5"/>
          <p:cNvSpPr>
            <a:spLocks noGrp="1"/>
          </p:cNvSpPr>
          <p:nvPr>
            <p:ph sz="half" idx="13"/>
          </p:nvPr>
        </p:nvSpPr>
        <p:spPr>
          <a:xfrm>
            <a:off x="964023" y="3021572"/>
            <a:ext cx="3851045" cy="23650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 which you can change data after the declaration”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951727" y="2300156"/>
            <a:ext cx="3036477" cy="40421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</a:p>
        </p:txBody>
      </p:sp>
      <p:sp>
        <p:nvSpPr>
          <p:cNvPr id="1048673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69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is a whole number with </a:t>
            </a: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no decimal place.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reserve 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4-byte.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7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7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1 is an integer   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0" dirty="0"/>
              <a:t>                  </a:t>
            </a:r>
            <a:endParaRPr lang="en-US" dirty="0"/>
          </a:p>
        </p:txBody>
      </p:sp>
      <p:sp>
        <p:nvSpPr>
          <p:cNvPr id="1048674" name="Text Placeholder 4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</p:txBody>
      </p:sp>
      <p:sp>
        <p:nvSpPr>
          <p:cNvPr id="1048675" name="Content Placeholder 5"/>
          <p:cNvSpPr>
            <a:spLocks noGrp="1"/>
          </p:cNvSpPr>
          <p:nvPr>
            <p:ph sz="half" idx="1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number with a decimal place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reserve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4-byte.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7.6 is a float.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6" name="Text Placeholder 6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</a:p>
        </p:txBody>
      </p:sp>
      <p:sp>
        <p:nvSpPr>
          <p:cNvPr id="1048677" name="Content Placeholder 7"/>
          <p:cNvSpPr>
            <a:spLocks noGrp="1"/>
          </p:cNvSpPr>
          <p:nvPr>
            <p:ph sz="half" idx="13"/>
          </p:nvPr>
        </p:nvSpPr>
        <p:spPr>
          <a:xfrm>
            <a:off x="8171138" y="2799145"/>
            <a:ext cx="3052356" cy="32890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in the form of a+bj where a is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and bj is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imaginary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number.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0" indent="0">
              <a:buNone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2+7j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CBE97A3CA10E47A2E9F48B93C665EA" ma:contentTypeVersion="2" ma:contentTypeDescription="Create a new document." ma:contentTypeScope="" ma:versionID="4fb6f6b2cce76ac481a72d98133b3267">
  <xsd:schema xmlns:xsd="http://www.w3.org/2001/XMLSchema" xmlns:xs="http://www.w3.org/2001/XMLSchema" xmlns:p="http://schemas.microsoft.com/office/2006/metadata/properties" xmlns:ns3="f13636b9-986b-4af1-82ac-4380e3aedc75" targetNamespace="http://schemas.microsoft.com/office/2006/metadata/properties" ma:root="true" ma:fieldsID="08ddbfff4e5b1cff1fd956d8c9f77485" ns3:_="">
    <xsd:import namespace="f13636b9-986b-4af1-82ac-4380e3aedc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3636b9-986b-4af1-82ac-4380e3aedc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E9424C-88BA-400B-BA35-55C40D5240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3636b9-986b-4af1-82ac-4380e3aedc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494</Words>
  <Application>Microsoft Office PowerPoint</Application>
  <PresentationFormat>Widescreen</PresentationFormat>
  <Paragraphs>90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Times New Roman</vt:lpstr>
      <vt:lpstr>Wingdings</vt:lpstr>
      <vt:lpstr>Theme1</vt:lpstr>
      <vt:lpstr>PowerPoint Presentation</vt:lpstr>
      <vt:lpstr>PYTHON</vt:lpstr>
      <vt:lpstr>Introduction</vt:lpstr>
      <vt:lpstr>Python can be used for</vt:lpstr>
      <vt:lpstr>In Python there is no need to write data type before the declaration of any variable. It use interpreter to understand the data type of variable according to the value.         In C++:                             int a=1;         In Python:                            a=1</vt:lpstr>
      <vt:lpstr>Declaration of variables</vt:lpstr>
      <vt:lpstr>Data types</vt:lpstr>
      <vt:lpstr>Immutable </vt:lpstr>
      <vt:lpstr>Number </vt:lpstr>
      <vt:lpstr>String </vt:lpstr>
      <vt:lpstr>Tuples</vt:lpstr>
      <vt:lpstr>Mutable </vt:lpstr>
      <vt:lpstr>List </vt:lpstr>
      <vt:lpstr>Dictionaries </vt:lpstr>
      <vt:lpstr>Set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Zaghum Riaz</dc:creator>
  <cp:lastModifiedBy>Zaghum Riaz</cp:lastModifiedBy>
  <cp:revision>8</cp:revision>
  <dcterms:created xsi:type="dcterms:W3CDTF">2023-03-16T23:28:15Z</dcterms:created>
  <dcterms:modified xsi:type="dcterms:W3CDTF">2023-03-25T06:44:01Z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0x01010014CBE97A3CA10E47A2E9F48B93C665EA</vt:lpwstr>
  </property>
  <property fmtid="{D5CDD505-2E9C-101B-9397-08002B2CF9AE}" pid="3" name="ICV">
    <vt:lpwstr>160b6efb4f524638a534898921a449f6</vt:lpwstr>
  </property>
</Properties>
</file>