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3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754E64-BF46-40CC-B754-6BD0834BE631}" type="datetimeFigureOut">
              <a:rPr lang="ru-RU" smtClean="0"/>
              <a:pPr/>
              <a:t>11.03.2013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62DB05C-8873-4F56-88CA-B13806EA84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5800" y="1857364"/>
            <a:ext cx="7924800" cy="1785950"/>
          </a:xfrm>
        </p:spPr>
        <p:txBody>
          <a:bodyPr/>
          <a:lstStyle/>
          <a:p>
            <a:r>
              <a:rPr smtClean="0"/>
              <a:t>	SDU Online courses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</a:p>
          <a:p>
            <a:r>
              <a:rPr lang="en-US" dirty="0" smtClean="0"/>
              <a:t>						By </a:t>
            </a:r>
            <a:r>
              <a:rPr lang="en-US" dirty="0" err="1" smtClean="0"/>
              <a:t>Togay</a:t>
            </a:r>
            <a:r>
              <a:rPr lang="en-US" dirty="0" smtClean="0"/>
              <a:t> </a:t>
            </a:r>
            <a:r>
              <a:rPr lang="en-US" dirty="0" err="1" smtClean="0"/>
              <a:t>Ualikhan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800" dirty="0" smtClean="0"/>
          </a:p>
          <a:p>
            <a:pPr lvl="1"/>
            <a:r>
              <a:rPr lang="en-US" sz="3200" dirty="0" smtClean="0"/>
              <a:t>Online </a:t>
            </a:r>
            <a:r>
              <a:rPr lang="en-US" sz="3200" dirty="0" smtClean="0"/>
              <a:t>learning </a:t>
            </a:r>
            <a:r>
              <a:rPr lang="en-US" sz="3200" dirty="0" smtClean="0"/>
              <a:t>platform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Main model based on the platforms as </a:t>
            </a:r>
            <a:r>
              <a:rPr lang="en-US" sz="3200" dirty="0" err="1" smtClean="0"/>
              <a:t>coursera,edx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	What is it?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Tutors  create  classes</a:t>
            </a:r>
          </a:p>
          <a:p>
            <a:endParaRPr lang="en-US" sz="3200" dirty="0" smtClean="0"/>
          </a:p>
          <a:p>
            <a:r>
              <a:rPr lang="en-US" sz="3200" dirty="0" smtClean="0"/>
              <a:t>Students  subscribe to  this  classes</a:t>
            </a:r>
          </a:p>
          <a:p>
            <a:endParaRPr lang="en-US" sz="3200" dirty="0" smtClean="0"/>
          </a:p>
          <a:p>
            <a:r>
              <a:rPr lang="en-US" sz="3200" dirty="0" smtClean="0"/>
              <a:t>Tutors  introduce their lectures and share resources</a:t>
            </a:r>
          </a:p>
          <a:p>
            <a:endParaRPr lang="en-US" sz="3200" dirty="0" smtClean="0"/>
          </a:p>
          <a:p>
            <a:r>
              <a:rPr lang="en-US" sz="3200" dirty="0" smtClean="0"/>
              <a:t>Students can submit quizzes or exams by according to schedule of class </a:t>
            </a:r>
          </a:p>
          <a:p>
            <a:pPr>
              <a:buNone/>
            </a:pPr>
            <a:r>
              <a:rPr lang="en-US" sz="3200" dirty="0" smtClean="0"/>
              <a:t>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			 How it works?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Tutors  can check each student knowledge individually  or interactively</a:t>
            </a:r>
          </a:p>
          <a:p>
            <a:endParaRPr lang="en-US" sz="3200" dirty="0" smtClean="0"/>
          </a:p>
          <a:p>
            <a:r>
              <a:rPr lang="en-US" sz="3200" dirty="0" smtClean="0"/>
              <a:t>Students  or learners can access to this class from everywhere</a:t>
            </a:r>
          </a:p>
          <a:p>
            <a:endParaRPr lang="en-US" sz="3200" dirty="0" smtClean="0"/>
          </a:p>
          <a:p>
            <a:r>
              <a:rPr lang="en-US" sz="3200" dirty="0" smtClean="0"/>
              <a:t>All classes are free</a:t>
            </a:r>
          </a:p>
          <a:p>
            <a:endParaRPr lang="en-US" sz="3200" dirty="0" smtClean="0"/>
          </a:p>
          <a:p>
            <a:r>
              <a:rPr lang="en-US" sz="3200" dirty="0" smtClean="0"/>
              <a:t>In the end of class tutors </a:t>
            </a:r>
            <a:r>
              <a:rPr lang="en-US" sz="3200" dirty="0" smtClean="0"/>
              <a:t>may </a:t>
            </a:r>
            <a:r>
              <a:rPr lang="en-US" sz="3200" dirty="0" smtClean="0"/>
              <a:t>give some certificates to  good students</a:t>
            </a:r>
          </a:p>
          <a:p>
            <a:pPr>
              <a:buNone/>
            </a:pPr>
            <a:r>
              <a:rPr lang="en-US" sz="3200" dirty="0" smtClean="0"/>
              <a:t>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      			 How it works?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3200" dirty="0" smtClean="0"/>
          </a:p>
          <a:p>
            <a:r>
              <a:rPr lang="en-US" sz="4000" dirty="0" smtClean="0"/>
              <a:t>SDU teachers  can  create  classes</a:t>
            </a:r>
          </a:p>
          <a:p>
            <a:endParaRPr lang="en-US" sz="4000" dirty="0" smtClean="0"/>
          </a:p>
          <a:p>
            <a:r>
              <a:rPr lang="en-US" sz="4000" dirty="0" smtClean="0"/>
              <a:t>Courses  can be on Kazakh and Russian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       	</a:t>
            </a:r>
            <a:r>
              <a:rPr smtClean="0"/>
              <a:t> Differences from another systems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b="1" dirty="0" smtClean="0"/>
              <a:t>N</a:t>
            </a:r>
            <a:r>
              <a:rPr lang="en-US" b="1" dirty="0" smtClean="0"/>
              <a:t>o</a:t>
            </a:r>
            <a:r>
              <a:rPr lang="ru-RU" b="1" dirty="0" smtClean="0"/>
              <a:t> </a:t>
            </a:r>
            <a:r>
              <a:rPr lang="en-US" b="1" dirty="0" smtClean="0"/>
              <a:t>s</a:t>
            </a:r>
            <a:r>
              <a:rPr lang="ru-RU" b="1" dirty="0" err="1" smtClean="0"/>
              <a:t>itting</a:t>
            </a:r>
            <a:r>
              <a:rPr lang="ru-RU" b="1" dirty="0" smtClean="0"/>
              <a:t> </a:t>
            </a:r>
            <a:r>
              <a:rPr lang="en-US" b="1" dirty="0" err="1" smtClean="0"/>
              <a:t>i</a:t>
            </a:r>
            <a:r>
              <a:rPr lang="ru-RU" b="1" dirty="0" err="1" smtClean="0"/>
              <a:t>n</a:t>
            </a:r>
            <a:r>
              <a:rPr lang="ru-RU" b="1" dirty="0" smtClean="0"/>
              <a:t> </a:t>
            </a:r>
            <a:r>
              <a:rPr lang="ru-RU" b="1" dirty="0" err="1" smtClean="0"/>
              <a:t>a</a:t>
            </a:r>
            <a:r>
              <a:rPr lang="ru-RU" b="1" dirty="0" smtClean="0"/>
              <a:t> </a:t>
            </a:r>
            <a:r>
              <a:rPr lang="en-US" b="1" dirty="0" err="1" smtClean="0"/>
              <a:t>c</a:t>
            </a:r>
            <a:r>
              <a:rPr lang="ru-RU" b="1" dirty="0" err="1" smtClean="0"/>
              <a:t>lassroom</a:t>
            </a:r>
            <a:endParaRPr lang="ru-RU" dirty="0" smtClean="0"/>
          </a:p>
          <a:p>
            <a:endParaRPr lang="en-US" dirty="0" smtClean="0"/>
          </a:p>
          <a:p>
            <a:pPr lvl="0"/>
            <a:r>
              <a:rPr lang="ru-RU" b="1" dirty="0" err="1" smtClean="0"/>
              <a:t>Choosing</a:t>
            </a:r>
            <a:r>
              <a:rPr lang="ru-RU" b="1" dirty="0" smtClean="0"/>
              <a:t> </a:t>
            </a:r>
            <a:r>
              <a:rPr lang="en-US" b="1" dirty="0" err="1" smtClean="0"/>
              <a:t>s</a:t>
            </a:r>
            <a:r>
              <a:rPr lang="ru-RU" b="1" dirty="0" err="1" smtClean="0"/>
              <a:t>tudy</a:t>
            </a:r>
            <a:r>
              <a:rPr lang="ru-RU" b="1" dirty="0" smtClean="0"/>
              <a:t> </a:t>
            </a:r>
            <a:r>
              <a:rPr lang="en-US" b="1" dirty="0" err="1" smtClean="0"/>
              <a:t>t</a:t>
            </a:r>
            <a:r>
              <a:rPr lang="ru-RU" b="1" dirty="0" err="1" smtClean="0"/>
              <a:t>imes</a:t>
            </a:r>
            <a:endParaRPr lang="ru-RU" dirty="0" smtClean="0"/>
          </a:p>
          <a:p>
            <a:endParaRPr lang="en-US" dirty="0" smtClean="0"/>
          </a:p>
          <a:p>
            <a:pPr lvl="0"/>
            <a:r>
              <a:rPr lang="ru-RU" b="1" dirty="0" err="1" smtClean="0"/>
              <a:t>Flexibility</a:t>
            </a:r>
            <a:r>
              <a:rPr lang="ru-RU" b="1" dirty="0" smtClean="0"/>
              <a:t> </a:t>
            </a:r>
            <a:r>
              <a:rPr lang="ru-RU" b="1" dirty="0" err="1" smtClean="0"/>
              <a:t>in</a:t>
            </a:r>
            <a:r>
              <a:rPr lang="ru-RU" b="1" dirty="0" smtClean="0"/>
              <a:t> </a:t>
            </a:r>
            <a:r>
              <a:rPr lang="en-US" b="1" dirty="0" err="1" smtClean="0"/>
              <a:t>c</a:t>
            </a:r>
            <a:r>
              <a:rPr lang="ru-RU" b="1" dirty="0" err="1" smtClean="0"/>
              <a:t>ompleting</a:t>
            </a:r>
            <a:r>
              <a:rPr lang="ru-RU" b="1" dirty="0" smtClean="0"/>
              <a:t> </a:t>
            </a:r>
            <a:r>
              <a:rPr lang="en-US" b="1" dirty="0" err="1" smtClean="0"/>
              <a:t>a</a:t>
            </a:r>
            <a:r>
              <a:rPr lang="ru-RU" b="1" dirty="0" err="1" smtClean="0"/>
              <a:t>ssignments</a:t>
            </a:r>
            <a:endParaRPr lang="ru-RU" dirty="0" smtClean="0"/>
          </a:p>
          <a:p>
            <a:endParaRPr lang="en-US" dirty="0" smtClean="0"/>
          </a:p>
          <a:p>
            <a:pPr lvl="0"/>
            <a:r>
              <a:rPr lang="ru-RU" b="1" dirty="0" err="1" smtClean="0"/>
              <a:t>Balance</a:t>
            </a:r>
            <a:r>
              <a:rPr lang="ru-RU" b="1" dirty="0" smtClean="0"/>
              <a:t> </a:t>
            </a:r>
            <a:r>
              <a:rPr lang="ru-RU" b="1" dirty="0" err="1" smtClean="0"/>
              <a:t>a</a:t>
            </a:r>
            <a:r>
              <a:rPr lang="ru-RU" b="1" dirty="0" smtClean="0"/>
              <a:t> </a:t>
            </a:r>
            <a:r>
              <a:rPr lang="en-US" b="1" dirty="0" err="1" smtClean="0"/>
              <a:t>j</a:t>
            </a:r>
            <a:r>
              <a:rPr lang="ru-RU" b="1" dirty="0" err="1" smtClean="0"/>
              <a:t>ob</a:t>
            </a:r>
            <a:r>
              <a:rPr lang="ru-RU" b="1" dirty="0" smtClean="0"/>
              <a:t> </a:t>
            </a:r>
            <a:r>
              <a:rPr lang="ru-RU" b="1" dirty="0" err="1" smtClean="0"/>
              <a:t>and</a:t>
            </a:r>
            <a:r>
              <a:rPr lang="ru-RU" b="1" dirty="0" smtClean="0"/>
              <a:t> </a:t>
            </a:r>
            <a:r>
              <a:rPr lang="en-US" b="1" dirty="0" smtClean="0"/>
              <a:t>c</a:t>
            </a:r>
            <a:r>
              <a:rPr lang="ru-RU" b="1" dirty="0" err="1" smtClean="0"/>
              <a:t>lass</a:t>
            </a:r>
            <a:endParaRPr lang="en-US" b="1" dirty="0" smtClean="0"/>
          </a:p>
          <a:p>
            <a:pPr lvl="0"/>
            <a:endParaRPr lang="en-US" b="1" dirty="0" smtClean="0"/>
          </a:p>
          <a:p>
            <a:r>
              <a:rPr lang="ru-RU" b="1" dirty="0" err="1" smtClean="0"/>
              <a:t>Specialized</a:t>
            </a:r>
            <a:r>
              <a:rPr lang="ru-RU" b="1" dirty="0" smtClean="0"/>
              <a:t> </a:t>
            </a:r>
            <a:r>
              <a:rPr lang="en-US" b="1" dirty="0" err="1" smtClean="0"/>
              <a:t>d</a:t>
            </a:r>
            <a:r>
              <a:rPr lang="ru-RU" b="1" dirty="0" err="1" smtClean="0"/>
              <a:t>egree</a:t>
            </a:r>
            <a:r>
              <a:rPr lang="ru-RU" b="1" dirty="0" smtClean="0"/>
              <a:t> </a:t>
            </a:r>
            <a:r>
              <a:rPr lang="en-US" b="1" dirty="0" smtClean="0"/>
              <a:t>p</a:t>
            </a:r>
            <a:r>
              <a:rPr lang="ru-RU" b="1" dirty="0" err="1" smtClean="0"/>
              <a:t>rograms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Tutors  can  experiment  </a:t>
            </a:r>
            <a:r>
              <a:rPr lang="en-US" b="1" dirty="0" smtClean="0"/>
              <a:t>with teaching methods </a:t>
            </a:r>
            <a:endParaRPr lang="ru-RU" b="1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Benefits of online learning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Play Framework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PostgeSQL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Web technologies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Technologies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Play</a:t>
            </a:r>
            <a:r>
              <a:rPr lang="ru-RU" dirty="0" smtClean="0"/>
              <a:t> 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an</a:t>
            </a:r>
            <a:r>
              <a:rPr lang="ru-RU" dirty="0" smtClean="0"/>
              <a:t> 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r>
              <a:rPr lang="ru-RU" dirty="0" smtClean="0"/>
              <a:t> 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written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 </a:t>
            </a:r>
            <a:r>
              <a:rPr lang="ru-RU" dirty="0" err="1" smtClean="0"/>
              <a:t>Scala</a:t>
            </a:r>
            <a:r>
              <a:rPr lang="ru-RU" dirty="0" smtClean="0"/>
              <a:t> </a:t>
            </a:r>
            <a:r>
              <a:rPr lang="ru-RU" dirty="0" err="1" smtClean="0"/>
              <a:t>and</a:t>
            </a:r>
            <a:r>
              <a:rPr lang="ru-RU" dirty="0" smtClean="0"/>
              <a:t> </a:t>
            </a:r>
            <a:r>
              <a:rPr lang="ru-RU" dirty="0" err="1" smtClean="0"/>
              <a:t>Java</a:t>
            </a:r>
            <a:r>
              <a:rPr lang="ru-RU" dirty="0" smtClean="0"/>
              <a:t>, </a:t>
            </a:r>
            <a:r>
              <a:rPr lang="ru-RU" dirty="0" err="1" smtClean="0"/>
              <a:t>which</a:t>
            </a:r>
            <a:r>
              <a:rPr lang="ru-RU" dirty="0" smtClean="0"/>
              <a:t> </a:t>
            </a:r>
            <a:r>
              <a:rPr lang="ru-RU" dirty="0" err="1" smtClean="0"/>
              <a:t>follows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 </a:t>
            </a:r>
            <a:r>
              <a:rPr lang="ru-RU" dirty="0" err="1" smtClean="0"/>
              <a:t>model</a:t>
            </a:r>
            <a:r>
              <a:rPr lang="ru-RU" dirty="0" smtClean="0"/>
              <a:t>–</a:t>
            </a:r>
            <a:r>
              <a:rPr lang="ru-RU" dirty="0" err="1" smtClean="0"/>
              <a:t>view</a:t>
            </a:r>
            <a:r>
              <a:rPr lang="ru-RU" dirty="0" smtClean="0"/>
              <a:t>–</a:t>
            </a:r>
            <a:r>
              <a:rPr lang="ru-RU" dirty="0" err="1" smtClean="0"/>
              <a:t>controller</a:t>
            </a:r>
            <a:r>
              <a:rPr lang="ru-RU" dirty="0" smtClean="0"/>
              <a:t> (MVC) </a:t>
            </a:r>
            <a:r>
              <a:rPr lang="ru-RU" dirty="0" err="1" smtClean="0"/>
              <a:t>architectural</a:t>
            </a:r>
            <a:r>
              <a:rPr lang="ru-RU" dirty="0" smtClean="0"/>
              <a:t> </a:t>
            </a:r>
            <a:r>
              <a:rPr lang="ru-RU" dirty="0" err="1" smtClean="0"/>
              <a:t>pattern</a:t>
            </a:r>
            <a:r>
              <a:rPr lang="ru-RU" dirty="0" smtClean="0"/>
              <a:t>. </a:t>
            </a:r>
            <a:r>
              <a:rPr lang="ru-RU" dirty="0" err="1" smtClean="0"/>
              <a:t>It</a:t>
            </a:r>
            <a:r>
              <a:rPr lang="ru-RU" dirty="0" smtClean="0"/>
              <a:t> </a:t>
            </a:r>
            <a:r>
              <a:rPr lang="ru-RU" dirty="0" err="1" smtClean="0"/>
              <a:t>aims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optimize</a:t>
            </a:r>
            <a:r>
              <a:rPr lang="ru-RU" dirty="0" smtClean="0"/>
              <a:t> </a:t>
            </a:r>
            <a:r>
              <a:rPr lang="ru-RU" dirty="0" err="1" smtClean="0"/>
              <a:t>developer</a:t>
            </a:r>
            <a:r>
              <a:rPr lang="ru-RU" dirty="0" smtClean="0"/>
              <a:t> </a:t>
            </a:r>
            <a:r>
              <a:rPr lang="ru-RU" dirty="0" err="1" smtClean="0"/>
              <a:t>productivity</a:t>
            </a:r>
            <a:r>
              <a:rPr lang="ru-RU" dirty="0" smtClean="0"/>
              <a:t> </a:t>
            </a:r>
            <a:r>
              <a:rPr lang="ru-RU" dirty="0" err="1" smtClean="0"/>
              <a:t>by</a:t>
            </a:r>
            <a:r>
              <a:rPr lang="ru-RU" dirty="0" smtClean="0"/>
              <a:t> </a:t>
            </a:r>
            <a:r>
              <a:rPr lang="ru-RU" dirty="0" err="1" smtClean="0"/>
              <a:t>using</a:t>
            </a:r>
            <a:r>
              <a:rPr lang="ru-RU" dirty="0" smtClean="0"/>
              <a:t> </a:t>
            </a:r>
            <a:r>
              <a:rPr lang="ru-RU" dirty="0" err="1" smtClean="0"/>
              <a:t>convention</a:t>
            </a:r>
            <a:r>
              <a:rPr lang="ru-RU" dirty="0" smtClean="0"/>
              <a:t> </a:t>
            </a:r>
            <a:r>
              <a:rPr lang="ru-RU" dirty="0" err="1" smtClean="0"/>
              <a:t>over</a:t>
            </a:r>
            <a:r>
              <a:rPr lang="ru-RU" dirty="0" smtClean="0"/>
              <a:t> </a:t>
            </a:r>
            <a:r>
              <a:rPr lang="ru-RU" dirty="0" err="1" smtClean="0"/>
              <a:t>configuration</a:t>
            </a:r>
            <a:r>
              <a:rPr lang="ru-RU" dirty="0" smtClean="0"/>
              <a:t>, </a:t>
            </a:r>
            <a:r>
              <a:rPr lang="ru-RU" dirty="0" err="1" smtClean="0"/>
              <a:t>hot</a:t>
            </a:r>
            <a:r>
              <a:rPr lang="ru-RU" dirty="0" smtClean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err="1" smtClean="0"/>
              <a:t>reloading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display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errors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browser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Main differences from other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 </a:t>
            </a:r>
            <a:r>
              <a:rPr lang="en-US" dirty="0" smtClean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Faster testing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	Play Framework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2500306"/>
            <a:ext cx="7924800" cy="1000132"/>
          </a:xfrm>
        </p:spPr>
        <p:txBody>
          <a:bodyPr/>
          <a:lstStyle/>
          <a:p>
            <a:r>
              <a:rPr smtClean="0"/>
              <a:t>			Thanks!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163</TotalTime>
  <Words>141</Words>
  <Application>Microsoft Office PowerPoint</Application>
  <PresentationFormat>Экран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 SDU Online courses</vt:lpstr>
      <vt:lpstr>   What is it?</vt:lpstr>
      <vt:lpstr>           How it works? </vt:lpstr>
      <vt:lpstr>           How it works? </vt:lpstr>
      <vt:lpstr>         Differences from another systems </vt:lpstr>
      <vt:lpstr>Benefits of online learning</vt:lpstr>
      <vt:lpstr>Technologies</vt:lpstr>
      <vt:lpstr>  Play Framework</vt:lpstr>
      <vt:lpstr>  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SDU Online courses</dc:title>
  <dc:creator>Ualikhan</dc:creator>
  <cp:lastModifiedBy>Ualikhan</cp:lastModifiedBy>
  <cp:revision>39</cp:revision>
  <dcterms:created xsi:type="dcterms:W3CDTF">2013-03-10T18:24:20Z</dcterms:created>
  <dcterms:modified xsi:type="dcterms:W3CDTF">2013-03-11T04:22:27Z</dcterms:modified>
</cp:coreProperties>
</file>