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6" r:id="rId3"/>
    <p:sldId id="260" r:id="rId4"/>
    <p:sldId id="261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1D01"/>
    <a:srgbClr val="00C140"/>
    <a:srgbClr val="006AC0"/>
    <a:srgbClr val="4617B5"/>
    <a:srgbClr val="7200AD"/>
    <a:srgbClr val="189900"/>
    <a:srgbClr val="00ACED"/>
    <a:srgbClr val="00485E"/>
    <a:srgbClr val="008387"/>
    <a:srgbClr val="2E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25A50-7BF2-4C47-8F88-2878F4D041EF}" type="doc">
      <dgm:prSet loTypeId="urn:microsoft.com/office/officeart/2005/8/layout/p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4D80EF-BE83-45A9-8A29-60EC3275DE17}">
      <dgm:prSet phldrT="[Text]"/>
      <dgm:spPr/>
      <dgm:t>
        <a:bodyPr/>
        <a:lstStyle/>
        <a:p>
          <a:r>
            <a:rPr lang="es-ES" dirty="0"/>
            <a:t>Innovación</a:t>
          </a:r>
          <a:endParaRPr lang="en-US" dirty="0"/>
        </a:p>
      </dgm:t>
    </dgm:pt>
    <dgm:pt modelId="{8F72C417-DDCC-4A81-BDE6-D839F1236FBB}" type="parTrans" cxnId="{3ADEB2AA-7D19-45B4-8130-DCF3693BA345}">
      <dgm:prSet/>
      <dgm:spPr/>
      <dgm:t>
        <a:bodyPr/>
        <a:lstStyle/>
        <a:p>
          <a:endParaRPr lang="en-US"/>
        </a:p>
      </dgm:t>
    </dgm:pt>
    <dgm:pt modelId="{CA441C1C-035D-46A5-9162-1EFF962E0036}" type="sibTrans" cxnId="{3ADEB2AA-7D19-45B4-8130-DCF3693BA345}">
      <dgm:prSet/>
      <dgm:spPr/>
      <dgm:t>
        <a:bodyPr/>
        <a:lstStyle/>
        <a:p>
          <a:endParaRPr lang="en-US"/>
        </a:p>
      </dgm:t>
    </dgm:pt>
    <dgm:pt modelId="{1FD763F3-D4E0-4E80-BF7A-64102E856C37}">
      <dgm:prSet phldrT="[Text]"/>
      <dgm:spPr/>
      <dgm:t>
        <a:bodyPr/>
        <a:lstStyle/>
        <a:p>
          <a:r>
            <a:rPr lang="es-ES" dirty="0"/>
            <a:t>Ciudadanía Global</a:t>
          </a:r>
          <a:endParaRPr lang="en-US" dirty="0"/>
        </a:p>
      </dgm:t>
    </dgm:pt>
    <dgm:pt modelId="{05FE2AB7-2171-4D60-BBB6-0467157725BC}" type="parTrans" cxnId="{6A4D6E69-44EC-47FA-B1A4-06471806B502}">
      <dgm:prSet/>
      <dgm:spPr/>
      <dgm:t>
        <a:bodyPr/>
        <a:lstStyle/>
        <a:p>
          <a:endParaRPr lang="en-US"/>
        </a:p>
      </dgm:t>
    </dgm:pt>
    <dgm:pt modelId="{5A57D76E-E55C-4090-A698-8848304AFE50}" type="sibTrans" cxnId="{6A4D6E69-44EC-47FA-B1A4-06471806B502}">
      <dgm:prSet/>
      <dgm:spPr/>
      <dgm:t>
        <a:bodyPr/>
        <a:lstStyle/>
        <a:p>
          <a:endParaRPr lang="en-US"/>
        </a:p>
      </dgm:t>
    </dgm:pt>
    <dgm:pt modelId="{572D5F67-CF6B-4109-9B0F-599DC0099F98}">
      <dgm:prSet phldrT="[Text]"/>
      <dgm:spPr/>
      <dgm:t>
        <a:bodyPr/>
        <a:lstStyle/>
        <a:p>
          <a:r>
            <a:rPr lang="es-ES" dirty="0"/>
            <a:t>Videojuegos</a:t>
          </a:r>
          <a:endParaRPr lang="en-US" dirty="0"/>
        </a:p>
      </dgm:t>
    </dgm:pt>
    <dgm:pt modelId="{D76D73C2-9C02-4968-A4D8-E993164EF506}" type="parTrans" cxnId="{FA752949-AD20-4E9D-85F7-65A3E20311DB}">
      <dgm:prSet/>
      <dgm:spPr/>
      <dgm:t>
        <a:bodyPr/>
        <a:lstStyle/>
        <a:p>
          <a:endParaRPr lang="en-US"/>
        </a:p>
      </dgm:t>
    </dgm:pt>
    <dgm:pt modelId="{6F551519-2082-4089-ACF6-BF21B0807B99}" type="sibTrans" cxnId="{FA752949-AD20-4E9D-85F7-65A3E20311DB}">
      <dgm:prSet/>
      <dgm:spPr/>
      <dgm:t>
        <a:bodyPr/>
        <a:lstStyle/>
        <a:p>
          <a:endParaRPr lang="en-US"/>
        </a:p>
      </dgm:t>
    </dgm:pt>
    <dgm:pt modelId="{F9A36763-3AB8-4410-B279-B358108A3C0A}" type="pres">
      <dgm:prSet presAssocID="{57325A50-7BF2-4C47-8F88-2878F4D041EF}" presName="Name0" presStyleCnt="0">
        <dgm:presLayoutVars>
          <dgm:dir/>
          <dgm:resizeHandles val="exact"/>
        </dgm:presLayoutVars>
      </dgm:prSet>
      <dgm:spPr/>
    </dgm:pt>
    <dgm:pt modelId="{AB223BCE-C189-417A-8D4C-C3DC089D9C57}" type="pres">
      <dgm:prSet presAssocID="{1D4D80EF-BE83-45A9-8A29-60EC3275DE17}" presName="compNode" presStyleCnt="0"/>
      <dgm:spPr/>
    </dgm:pt>
    <dgm:pt modelId="{096ACB42-E998-4A7B-ADF9-871A50CA6E63}" type="pres">
      <dgm:prSet presAssocID="{1D4D80EF-BE83-45A9-8A29-60EC3275DE17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4A3194E5-8AFD-4427-B4EE-10AA48CDBC59}" type="pres">
      <dgm:prSet presAssocID="{1D4D80EF-BE83-45A9-8A29-60EC3275DE17}" presName="textRect" presStyleLbl="revTx" presStyleIdx="0" presStyleCnt="3">
        <dgm:presLayoutVars>
          <dgm:bulletEnabled val="1"/>
        </dgm:presLayoutVars>
      </dgm:prSet>
      <dgm:spPr/>
    </dgm:pt>
    <dgm:pt modelId="{23F3C2C9-45BB-48B7-A5CC-85B7D5BE7673}" type="pres">
      <dgm:prSet presAssocID="{CA441C1C-035D-46A5-9162-1EFF962E0036}" presName="sibTrans" presStyleLbl="sibTrans2D1" presStyleIdx="0" presStyleCnt="0"/>
      <dgm:spPr/>
    </dgm:pt>
    <dgm:pt modelId="{ABB14497-0610-4CC1-B86C-2A8B5933660C}" type="pres">
      <dgm:prSet presAssocID="{1FD763F3-D4E0-4E80-BF7A-64102E856C37}" presName="compNode" presStyleCnt="0"/>
      <dgm:spPr/>
    </dgm:pt>
    <dgm:pt modelId="{7A280BAB-4BD3-44B7-9876-4D2A16EB036D}" type="pres">
      <dgm:prSet presAssocID="{1FD763F3-D4E0-4E80-BF7A-64102E856C37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DB6DC2B1-B9E8-409B-B551-B7B8AC10172D}" type="pres">
      <dgm:prSet presAssocID="{1FD763F3-D4E0-4E80-BF7A-64102E856C37}" presName="textRect" presStyleLbl="revTx" presStyleIdx="1" presStyleCnt="3">
        <dgm:presLayoutVars>
          <dgm:bulletEnabled val="1"/>
        </dgm:presLayoutVars>
      </dgm:prSet>
      <dgm:spPr/>
    </dgm:pt>
    <dgm:pt modelId="{69B61409-C5E4-43AE-BD8D-5E36FD059D10}" type="pres">
      <dgm:prSet presAssocID="{5A57D76E-E55C-4090-A698-8848304AFE50}" presName="sibTrans" presStyleLbl="sibTrans2D1" presStyleIdx="0" presStyleCnt="0"/>
      <dgm:spPr/>
    </dgm:pt>
    <dgm:pt modelId="{00370911-BD69-4F75-A653-283EB9B9D51E}" type="pres">
      <dgm:prSet presAssocID="{572D5F67-CF6B-4109-9B0F-599DC0099F98}" presName="compNode" presStyleCnt="0"/>
      <dgm:spPr/>
    </dgm:pt>
    <dgm:pt modelId="{E0A3AD2C-B003-45EE-B98A-3C19BA510E87}" type="pres">
      <dgm:prSet presAssocID="{572D5F67-CF6B-4109-9B0F-599DC0099F98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5EA02EAA-610E-42FC-8743-1E8675E4B321}" type="pres">
      <dgm:prSet presAssocID="{572D5F67-CF6B-4109-9B0F-599DC0099F98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F3365537-81C3-4630-9F88-D7C5BC1AE080}" type="presOf" srcId="{5A57D76E-E55C-4090-A698-8848304AFE50}" destId="{69B61409-C5E4-43AE-BD8D-5E36FD059D10}" srcOrd="0" destOrd="0" presId="urn:microsoft.com/office/officeart/2005/8/layout/pList1"/>
    <dgm:cxn modelId="{FA752949-AD20-4E9D-85F7-65A3E20311DB}" srcId="{57325A50-7BF2-4C47-8F88-2878F4D041EF}" destId="{572D5F67-CF6B-4109-9B0F-599DC0099F98}" srcOrd="2" destOrd="0" parTransId="{D76D73C2-9C02-4968-A4D8-E993164EF506}" sibTransId="{6F551519-2082-4089-ACF6-BF21B0807B99}"/>
    <dgm:cxn modelId="{87A7ECCC-7CB6-417E-B76C-22698DA6D412}" type="presOf" srcId="{1FD763F3-D4E0-4E80-BF7A-64102E856C37}" destId="{DB6DC2B1-B9E8-409B-B551-B7B8AC10172D}" srcOrd="0" destOrd="0" presId="urn:microsoft.com/office/officeart/2005/8/layout/pList1"/>
    <dgm:cxn modelId="{A0EB963B-9E06-42AE-BE43-D4F57DD92AAB}" type="presOf" srcId="{572D5F67-CF6B-4109-9B0F-599DC0099F98}" destId="{5EA02EAA-610E-42FC-8743-1E8675E4B321}" srcOrd="0" destOrd="0" presId="urn:microsoft.com/office/officeart/2005/8/layout/pList1"/>
    <dgm:cxn modelId="{12944665-2329-4FFA-9CDE-05A9CBCE9B39}" type="presOf" srcId="{CA441C1C-035D-46A5-9162-1EFF962E0036}" destId="{23F3C2C9-45BB-48B7-A5CC-85B7D5BE7673}" srcOrd="0" destOrd="0" presId="urn:microsoft.com/office/officeart/2005/8/layout/pList1"/>
    <dgm:cxn modelId="{3ADEB2AA-7D19-45B4-8130-DCF3693BA345}" srcId="{57325A50-7BF2-4C47-8F88-2878F4D041EF}" destId="{1D4D80EF-BE83-45A9-8A29-60EC3275DE17}" srcOrd="0" destOrd="0" parTransId="{8F72C417-DDCC-4A81-BDE6-D839F1236FBB}" sibTransId="{CA441C1C-035D-46A5-9162-1EFF962E0036}"/>
    <dgm:cxn modelId="{13CB6C60-3977-4398-96EC-08D34DDA9CDC}" type="presOf" srcId="{57325A50-7BF2-4C47-8F88-2878F4D041EF}" destId="{F9A36763-3AB8-4410-B279-B358108A3C0A}" srcOrd="0" destOrd="0" presId="urn:microsoft.com/office/officeart/2005/8/layout/pList1"/>
    <dgm:cxn modelId="{6A4D6E69-44EC-47FA-B1A4-06471806B502}" srcId="{57325A50-7BF2-4C47-8F88-2878F4D041EF}" destId="{1FD763F3-D4E0-4E80-BF7A-64102E856C37}" srcOrd="1" destOrd="0" parTransId="{05FE2AB7-2171-4D60-BBB6-0467157725BC}" sibTransId="{5A57D76E-E55C-4090-A698-8848304AFE50}"/>
    <dgm:cxn modelId="{D9494925-E7C7-443B-828C-1CB06FABE846}" type="presOf" srcId="{1D4D80EF-BE83-45A9-8A29-60EC3275DE17}" destId="{4A3194E5-8AFD-4427-B4EE-10AA48CDBC59}" srcOrd="0" destOrd="0" presId="urn:microsoft.com/office/officeart/2005/8/layout/pList1"/>
    <dgm:cxn modelId="{638423B4-721A-4125-BD87-0EF8E6D4FB8D}" type="presParOf" srcId="{F9A36763-3AB8-4410-B279-B358108A3C0A}" destId="{AB223BCE-C189-417A-8D4C-C3DC089D9C57}" srcOrd="0" destOrd="0" presId="urn:microsoft.com/office/officeart/2005/8/layout/pList1"/>
    <dgm:cxn modelId="{C72B7269-6FAF-47C7-88DE-E158CD582B6A}" type="presParOf" srcId="{AB223BCE-C189-417A-8D4C-C3DC089D9C57}" destId="{096ACB42-E998-4A7B-ADF9-871A50CA6E63}" srcOrd="0" destOrd="0" presId="urn:microsoft.com/office/officeart/2005/8/layout/pList1"/>
    <dgm:cxn modelId="{2701BB14-00B3-4CFB-B4E6-C2DD1B372893}" type="presParOf" srcId="{AB223BCE-C189-417A-8D4C-C3DC089D9C57}" destId="{4A3194E5-8AFD-4427-B4EE-10AA48CDBC59}" srcOrd="1" destOrd="0" presId="urn:microsoft.com/office/officeart/2005/8/layout/pList1"/>
    <dgm:cxn modelId="{16C3686F-57E0-4BE3-BC40-8822705EE99A}" type="presParOf" srcId="{F9A36763-3AB8-4410-B279-B358108A3C0A}" destId="{23F3C2C9-45BB-48B7-A5CC-85B7D5BE7673}" srcOrd="1" destOrd="0" presId="urn:microsoft.com/office/officeart/2005/8/layout/pList1"/>
    <dgm:cxn modelId="{5479E58D-03CD-40A2-B142-EF88541887D6}" type="presParOf" srcId="{F9A36763-3AB8-4410-B279-B358108A3C0A}" destId="{ABB14497-0610-4CC1-B86C-2A8B5933660C}" srcOrd="2" destOrd="0" presId="urn:microsoft.com/office/officeart/2005/8/layout/pList1"/>
    <dgm:cxn modelId="{B235ED96-841C-49FA-B566-B6C3ABFBBB95}" type="presParOf" srcId="{ABB14497-0610-4CC1-B86C-2A8B5933660C}" destId="{7A280BAB-4BD3-44B7-9876-4D2A16EB036D}" srcOrd="0" destOrd="0" presId="urn:microsoft.com/office/officeart/2005/8/layout/pList1"/>
    <dgm:cxn modelId="{9EE58556-3EF5-4906-9B6E-F280EE686D84}" type="presParOf" srcId="{ABB14497-0610-4CC1-B86C-2A8B5933660C}" destId="{DB6DC2B1-B9E8-409B-B551-B7B8AC10172D}" srcOrd="1" destOrd="0" presId="urn:microsoft.com/office/officeart/2005/8/layout/pList1"/>
    <dgm:cxn modelId="{C570F1EC-00C2-4FE0-A168-CDC51D09D6D9}" type="presParOf" srcId="{F9A36763-3AB8-4410-B279-B358108A3C0A}" destId="{69B61409-C5E4-43AE-BD8D-5E36FD059D10}" srcOrd="3" destOrd="0" presId="urn:microsoft.com/office/officeart/2005/8/layout/pList1"/>
    <dgm:cxn modelId="{FA84649E-C201-4F99-A6F3-D32F5A40A632}" type="presParOf" srcId="{F9A36763-3AB8-4410-B279-B358108A3C0A}" destId="{00370911-BD69-4F75-A653-283EB9B9D51E}" srcOrd="4" destOrd="0" presId="urn:microsoft.com/office/officeart/2005/8/layout/pList1"/>
    <dgm:cxn modelId="{8735D63C-C0C0-48F3-82D0-0E30E32DE4ED}" type="presParOf" srcId="{00370911-BD69-4F75-A653-283EB9B9D51E}" destId="{E0A3AD2C-B003-45EE-B98A-3C19BA510E87}" srcOrd="0" destOrd="0" presId="urn:microsoft.com/office/officeart/2005/8/layout/pList1"/>
    <dgm:cxn modelId="{25451901-60A3-4EF2-8B54-6A3DE835028B}" type="presParOf" srcId="{00370911-BD69-4F75-A653-283EB9B9D51E}" destId="{5EA02EAA-610E-42FC-8743-1E8675E4B321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ACB42-E998-4A7B-ADF9-871A50CA6E63}">
      <dsp:nvSpPr>
        <dsp:cNvPr id="0" name=""/>
        <dsp:cNvSpPr/>
      </dsp:nvSpPr>
      <dsp:spPr>
        <a:xfrm>
          <a:off x="1636" y="355945"/>
          <a:ext cx="2596059" cy="1788684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3194E5-8AFD-4427-B4EE-10AA48CDBC59}">
      <dsp:nvSpPr>
        <dsp:cNvPr id="0" name=""/>
        <dsp:cNvSpPr/>
      </dsp:nvSpPr>
      <dsp:spPr>
        <a:xfrm>
          <a:off x="1636" y="2144629"/>
          <a:ext cx="2596059" cy="963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Innovación</a:t>
          </a:r>
          <a:endParaRPr lang="en-US" sz="2700" kern="1200" dirty="0"/>
        </a:p>
      </dsp:txBody>
      <dsp:txXfrm>
        <a:off x="1636" y="2144629"/>
        <a:ext cx="2596059" cy="963137"/>
      </dsp:txXfrm>
    </dsp:sp>
    <dsp:sp modelId="{7A280BAB-4BD3-44B7-9876-4D2A16EB036D}">
      <dsp:nvSpPr>
        <dsp:cNvPr id="0" name=""/>
        <dsp:cNvSpPr/>
      </dsp:nvSpPr>
      <dsp:spPr>
        <a:xfrm>
          <a:off x="2857410" y="355945"/>
          <a:ext cx="2596059" cy="1788684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6DC2B1-B9E8-409B-B551-B7B8AC10172D}">
      <dsp:nvSpPr>
        <dsp:cNvPr id="0" name=""/>
        <dsp:cNvSpPr/>
      </dsp:nvSpPr>
      <dsp:spPr>
        <a:xfrm>
          <a:off x="2857410" y="2144629"/>
          <a:ext cx="2596059" cy="963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Ciudadanía Global</a:t>
          </a:r>
          <a:endParaRPr lang="en-US" sz="2700" kern="1200" dirty="0"/>
        </a:p>
      </dsp:txBody>
      <dsp:txXfrm>
        <a:off x="2857410" y="2144629"/>
        <a:ext cx="2596059" cy="963137"/>
      </dsp:txXfrm>
    </dsp:sp>
    <dsp:sp modelId="{E0A3AD2C-B003-45EE-B98A-3C19BA510E87}">
      <dsp:nvSpPr>
        <dsp:cNvPr id="0" name=""/>
        <dsp:cNvSpPr/>
      </dsp:nvSpPr>
      <dsp:spPr>
        <a:xfrm>
          <a:off x="5713184" y="355945"/>
          <a:ext cx="2596059" cy="1788684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A02EAA-610E-42FC-8743-1E8675E4B321}">
      <dsp:nvSpPr>
        <dsp:cNvPr id="0" name=""/>
        <dsp:cNvSpPr/>
      </dsp:nvSpPr>
      <dsp:spPr>
        <a:xfrm>
          <a:off x="5713184" y="2144629"/>
          <a:ext cx="2596059" cy="963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Videojuegos</a:t>
          </a:r>
          <a:endParaRPr lang="en-US" sz="2700" kern="1200" dirty="0"/>
        </a:p>
      </dsp:txBody>
      <dsp:txXfrm>
        <a:off x="5713184" y="2144629"/>
        <a:ext cx="2596059" cy="963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9D827-9FF7-4A9E-BD49-D90FF51CFC75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D4975-0563-47AB-B16D-3D2FC4CE79C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58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D4975-0563-47AB-B16D-3D2FC4CE79C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97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C618-FA4A-4D2F-BC43-D413BAD914F2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2803-CB39-44AD-81CC-81694C4449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93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C618-FA4A-4D2F-BC43-D413BAD914F2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2803-CB39-44AD-81CC-81694C4449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54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C618-FA4A-4D2F-BC43-D413BAD914F2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2803-CB39-44AD-81CC-81694C4449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14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C618-FA4A-4D2F-BC43-D413BAD914F2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2803-CB39-44AD-81CC-81694C4449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88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C618-FA4A-4D2F-BC43-D413BAD914F2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2803-CB39-44AD-81CC-81694C4449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80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C618-FA4A-4D2F-BC43-D413BAD914F2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2803-CB39-44AD-81CC-81694C4449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717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C618-FA4A-4D2F-BC43-D413BAD914F2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2803-CB39-44AD-81CC-81694C4449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C618-FA4A-4D2F-BC43-D413BAD914F2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2803-CB39-44AD-81CC-81694C4449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97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C618-FA4A-4D2F-BC43-D413BAD914F2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2803-CB39-44AD-81CC-81694C4449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77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C618-FA4A-4D2F-BC43-D413BAD914F2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2803-CB39-44AD-81CC-81694C4449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75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C618-FA4A-4D2F-BC43-D413BAD914F2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2803-CB39-44AD-81CC-81694C4449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76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4C618-FA4A-4D2F-BC43-D413BAD914F2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2803-CB39-44AD-81CC-81694C4449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6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reamspark.com/Student/Windows-Store-Access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560" y="5720397"/>
            <a:ext cx="10515600" cy="11376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https://www.dreamspark.com/Student/Windows-Store-Access.aspx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702" y="426720"/>
            <a:ext cx="8916496" cy="459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3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1D01"/>
            </a:gs>
            <a:gs pos="100000">
              <a:srgbClr val="55000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2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8387"/>
            </a:gs>
            <a:gs pos="100000">
              <a:srgbClr val="00485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80990" y="596604"/>
            <a:ext cx="5040000" cy="2520000"/>
            <a:chOff x="680990" y="596604"/>
            <a:chExt cx="5040000" cy="2520000"/>
          </a:xfrm>
        </p:grpSpPr>
        <p:sp>
          <p:nvSpPr>
            <p:cNvPr id="2" name="Rectangle 1"/>
            <p:cNvSpPr/>
            <p:nvPr/>
          </p:nvSpPr>
          <p:spPr>
            <a:xfrm>
              <a:off x="680990" y="596604"/>
              <a:ext cx="5040000" cy="2520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800" dirty="0">
                  <a:solidFill>
                    <a:schemeClr val="tx1"/>
                  </a:solidFill>
                </a:rPr>
                <a:t>            Eventos</a:t>
              </a:r>
            </a:p>
          </p:txBody>
        </p:sp>
        <p:sp>
          <p:nvSpPr>
            <p:cNvPr id="9" name="Oval Callout 8"/>
            <p:cNvSpPr/>
            <p:nvPr/>
          </p:nvSpPr>
          <p:spPr>
            <a:xfrm>
              <a:off x="949441" y="1117600"/>
              <a:ext cx="1842090" cy="1221352"/>
            </a:xfrm>
            <a:prstGeom prst="wedgeEllipseCallout">
              <a:avLst>
                <a:gd name="adj1" fmla="val 43974"/>
                <a:gd name="adj2" fmla="val 68739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89280" y="596604"/>
            <a:ext cx="5040000" cy="2520000"/>
            <a:chOff x="6389280" y="596604"/>
            <a:chExt cx="5040000" cy="2520000"/>
          </a:xfrm>
        </p:grpSpPr>
        <p:sp>
          <p:nvSpPr>
            <p:cNvPr id="6" name="Rectangle 5"/>
            <p:cNvSpPr/>
            <p:nvPr/>
          </p:nvSpPr>
          <p:spPr>
            <a:xfrm>
              <a:off x="6389280" y="596604"/>
              <a:ext cx="5040000" cy="2520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800" dirty="0">
                  <a:solidFill>
                    <a:schemeClr val="tx1"/>
                  </a:solidFill>
                </a:rPr>
                <a:t>         </a:t>
              </a:r>
              <a:r>
                <a:rPr lang="es-ES" sz="4800" dirty="0" err="1">
                  <a:solidFill>
                    <a:schemeClr val="tx1"/>
                  </a:solidFill>
                </a:rPr>
                <a:t>Dreamspark</a:t>
              </a:r>
              <a:endParaRPr lang="es-ES" sz="4800" dirty="0">
                <a:solidFill>
                  <a:schemeClr val="tx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8313" y="1615821"/>
              <a:ext cx="1073790" cy="119768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1122" y="905474"/>
              <a:ext cx="848999" cy="93079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492" y="1913502"/>
              <a:ext cx="822647" cy="85090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3465150" y="3697944"/>
            <a:ext cx="5040000" cy="2520000"/>
            <a:chOff x="6389281" y="3708104"/>
            <a:chExt cx="5040000" cy="2520000"/>
          </a:xfrm>
        </p:grpSpPr>
        <p:sp>
          <p:nvSpPr>
            <p:cNvPr id="8" name="Rectangle 7"/>
            <p:cNvSpPr/>
            <p:nvPr/>
          </p:nvSpPr>
          <p:spPr>
            <a:xfrm>
              <a:off x="6389281" y="3708104"/>
              <a:ext cx="5040000" cy="2520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800" dirty="0">
                  <a:solidFill>
                    <a:schemeClr val="tx1"/>
                  </a:solidFill>
                </a:rPr>
                <a:t>                          …</a:t>
              </a:r>
              <a:endParaRPr lang="es-ES" sz="48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0786" y="3820193"/>
              <a:ext cx="2179269" cy="122661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9218" y="4783338"/>
              <a:ext cx="1907782" cy="1308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724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0" y="-16042"/>
            <a:ext cx="12881812" cy="1717200"/>
            <a:chOff x="0" y="-16042"/>
            <a:chExt cx="12881812" cy="1717200"/>
          </a:xfrm>
        </p:grpSpPr>
        <p:sp>
          <p:nvSpPr>
            <p:cNvPr id="6" name="Rectangle 5"/>
            <p:cNvSpPr/>
            <p:nvPr/>
          </p:nvSpPr>
          <p:spPr>
            <a:xfrm>
              <a:off x="0" y="-16042"/>
              <a:ext cx="12192000" cy="1717200"/>
            </a:xfrm>
            <a:prstGeom prst="rect">
              <a:avLst/>
            </a:prstGeom>
            <a:solidFill>
              <a:srgbClr val="006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5011" y="240632"/>
              <a:ext cx="2021305" cy="1106905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Dual Boot</a:t>
              </a:r>
            </a:p>
            <a:p>
              <a:pPr algn="ctr"/>
              <a:r>
                <a:rPr lang="en-US" dirty="0"/>
                <a:t>y VMs</a:t>
              </a:r>
              <a:endParaRPr lang="es-E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47172" y="240631"/>
              <a:ext cx="2021305" cy="1106905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Introducción</a:t>
              </a:r>
              <a:r>
                <a:rPr lang="en-US" dirty="0"/>
                <a:t> a Active Directory</a:t>
              </a:r>
              <a:endParaRPr lang="es-E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91662" y="238013"/>
              <a:ext cx="2021305" cy="1106905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Apps </a:t>
              </a:r>
              <a:r>
                <a:rPr lang="en-US" dirty="0" err="1"/>
                <a:t>en</a:t>
              </a:r>
              <a:r>
                <a:rPr lang="en-US" dirty="0"/>
                <a:t> JavaScript para Windows 10</a:t>
              </a:r>
              <a:endParaRPr lang="es-E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860507" y="238012"/>
              <a:ext cx="2021305" cy="1106905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	</a:t>
              </a:r>
              <a:endParaRPr lang="es-E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0" y="1701158"/>
            <a:ext cx="12881812" cy="1717200"/>
            <a:chOff x="0" y="1701158"/>
            <a:chExt cx="12881812" cy="1717200"/>
          </a:xfrm>
        </p:grpSpPr>
        <p:sp>
          <p:nvSpPr>
            <p:cNvPr id="5" name="Rectangle 4"/>
            <p:cNvSpPr/>
            <p:nvPr/>
          </p:nvSpPr>
          <p:spPr>
            <a:xfrm>
              <a:off x="0" y="1701158"/>
              <a:ext cx="12192000" cy="1717200"/>
            </a:xfrm>
            <a:prstGeom prst="rect">
              <a:avLst/>
            </a:prstGeom>
            <a:solidFill>
              <a:srgbClr val="720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5010" y="1947032"/>
              <a:ext cx="2021305" cy="1106905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JavaScript 101</a:t>
              </a:r>
              <a:endParaRPr lang="es-E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91325" y="1947031"/>
              <a:ext cx="2021305" cy="1106905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ES6 &amp; JavaScript </a:t>
              </a:r>
              <a:r>
                <a:rPr lang="en-US" dirty="0" err="1"/>
                <a:t>funcional</a:t>
              </a:r>
              <a:endParaRPr lang="es-E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860507" y="1882811"/>
              <a:ext cx="2021305" cy="1106905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	</a:t>
              </a:r>
              <a:endParaRPr lang="es-E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0" y="3418358"/>
            <a:ext cx="12881811" cy="1717200"/>
            <a:chOff x="0" y="3418358"/>
            <a:chExt cx="12881811" cy="1717200"/>
          </a:xfrm>
        </p:grpSpPr>
        <p:sp>
          <p:nvSpPr>
            <p:cNvPr id="7" name="Rectangle 6"/>
            <p:cNvSpPr/>
            <p:nvPr/>
          </p:nvSpPr>
          <p:spPr>
            <a:xfrm>
              <a:off x="0" y="3418358"/>
              <a:ext cx="12192000" cy="1717200"/>
            </a:xfrm>
            <a:prstGeom prst="rect">
              <a:avLst/>
            </a:prstGeom>
            <a:solidFill>
              <a:srgbClr val="00C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16842" y="3650973"/>
              <a:ext cx="2021305" cy="1106905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Videojuegos</a:t>
              </a:r>
              <a:r>
                <a:rPr lang="en-US" dirty="0"/>
                <a:t> </a:t>
              </a:r>
              <a:r>
                <a:rPr lang="en-US" dirty="0" err="1"/>
                <a:t>en</a:t>
              </a:r>
              <a:r>
                <a:rPr lang="en-US" dirty="0"/>
                <a:t> JavaScript con Clockwork.js</a:t>
              </a:r>
              <a:endParaRPr lang="es-E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860506" y="3650972"/>
              <a:ext cx="2021305" cy="1106905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	</a:t>
              </a:r>
              <a:endParaRPr lang="es-E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0" y="5124758"/>
            <a:ext cx="12877800" cy="1717200"/>
            <a:chOff x="0" y="5124758"/>
            <a:chExt cx="12877800" cy="1717200"/>
          </a:xfrm>
        </p:grpSpPr>
        <p:sp>
          <p:nvSpPr>
            <p:cNvPr id="8" name="Rectangle 7"/>
            <p:cNvSpPr/>
            <p:nvPr/>
          </p:nvSpPr>
          <p:spPr>
            <a:xfrm>
              <a:off x="0" y="5124758"/>
              <a:ext cx="12192000" cy="1717200"/>
            </a:xfrm>
            <a:prstGeom prst="rect">
              <a:avLst/>
            </a:prstGeom>
            <a:solidFill>
              <a:srgbClr val="B11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16841" y="5368173"/>
              <a:ext cx="2021305" cy="1106905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JavaScript for Makers</a:t>
              </a:r>
              <a:endParaRPr lang="es-E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860506" y="5368173"/>
              <a:ext cx="2017294" cy="1106905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	</a:t>
              </a:r>
              <a:endParaRPr lang="es-E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62688" y="791463"/>
            <a:ext cx="5085346" cy="5130163"/>
            <a:chOff x="2362688" y="791463"/>
            <a:chExt cx="5085346" cy="5130163"/>
          </a:xfrm>
        </p:grpSpPr>
        <p:cxnSp>
          <p:nvCxnSpPr>
            <p:cNvPr id="30" name="Elbow Connector 29"/>
            <p:cNvCxnSpPr>
              <a:stCxn id="12" idx="3"/>
              <a:endCxn id="14" idx="1"/>
            </p:cNvCxnSpPr>
            <p:nvPr/>
          </p:nvCxnSpPr>
          <p:spPr>
            <a:xfrm>
              <a:off x="4812630" y="2500484"/>
              <a:ext cx="1604211" cy="3421142"/>
            </a:xfrm>
            <a:prstGeom prst="bentConnector3">
              <a:avLst>
                <a:gd name="adj1" fmla="val 2777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362688" y="2500481"/>
              <a:ext cx="38501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>
              <a:off x="4769003" y="2500482"/>
              <a:ext cx="1604212" cy="1703942"/>
            </a:xfrm>
            <a:prstGeom prst="bentConnector3">
              <a:avLst>
                <a:gd name="adj1" fmla="val 6425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 flipV="1">
              <a:off x="4769003" y="791463"/>
              <a:ext cx="2679031" cy="1709019"/>
            </a:xfrm>
            <a:prstGeom prst="bentConnector3">
              <a:avLst>
                <a:gd name="adj1" fmla="val 73892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856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735" y="332740"/>
            <a:ext cx="6191250" cy="251460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82167409"/>
              </p:ext>
            </p:extLst>
          </p:nvPr>
        </p:nvGraphicFramePr>
        <p:xfrm>
          <a:off x="1899920" y="3091180"/>
          <a:ext cx="8310880" cy="3463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794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200AD"/>
            </a:gs>
            <a:gs pos="100000">
              <a:srgbClr val="2E025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79" y="635610"/>
            <a:ext cx="1733707" cy="14077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0" y="563475"/>
            <a:ext cx="657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dirty="0">
                <a:solidFill>
                  <a:schemeClr val="bg1"/>
                </a:solidFill>
              </a:rPr>
              <a:t>@</a:t>
            </a:r>
            <a:r>
              <a:rPr lang="es-ES" sz="8000" dirty="0" err="1">
                <a:solidFill>
                  <a:schemeClr val="bg1"/>
                </a:solidFill>
              </a:rPr>
              <a:t>uamnet</a:t>
            </a:r>
            <a:endParaRPr lang="es-ES" sz="8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2193" y="4615715"/>
            <a:ext cx="213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0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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0" y="2779980"/>
            <a:ext cx="9207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dirty="0">
                <a:solidFill>
                  <a:schemeClr val="bg1"/>
                </a:solidFill>
              </a:rPr>
              <a:t>uamnet@live.com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2193" y="2435423"/>
            <a:ext cx="213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0" y="4996485"/>
            <a:ext cx="9834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chemeClr val="bg1"/>
                </a:solidFill>
              </a:rPr>
              <a:t>uamnet.azurewebsites.net</a:t>
            </a:r>
          </a:p>
        </p:txBody>
      </p:sp>
    </p:spTree>
    <p:extLst>
      <p:ext uri="{BB962C8B-B14F-4D97-AF65-F5344CB8AC3E}">
        <p14:creationId xmlns:p14="http://schemas.microsoft.com/office/powerpoint/2010/main" val="408278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9900"/>
            </a:gs>
            <a:gs pos="100000">
              <a:srgbClr val="0049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3300" y="647700"/>
            <a:ext cx="1038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solidFill>
                  <a:schemeClr val="bg1"/>
                </a:solidFill>
              </a:rPr>
              <a:t>Hacerse miembro</a:t>
            </a:r>
          </a:p>
          <a:p>
            <a:endParaRPr lang="es-ES" sz="3200" dirty="0">
              <a:solidFill>
                <a:schemeClr val="bg1"/>
              </a:solidFill>
            </a:endParaRPr>
          </a:p>
          <a:p>
            <a:r>
              <a:rPr lang="es-ES" sz="3200" u="sng" dirty="0">
                <a:solidFill>
                  <a:schemeClr val="bg1"/>
                </a:solidFill>
              </a:rPr>
              <a:t>Obligaciones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Ninguna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bg1"/>
              </a:solidFill>
            </a:endParaRPr>
          </a:p>
          <a:p>
            <a:r>
              <a:rPr lang="es-ES" sz="3200" u="sng" dirty="0">
                <a:solidFill>
                  <a:schemeClr val="bg1"/>
                </a:solidFill>
              </a:rPr>
              <a:t>Ventajas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Estar al tanto de las actividades que realizamos</a:t>
            </a:r>
          </a:p>
        </p:txBody>
      </p:sp>
    </p:spTree>
    <p:extLst>
      <p:ext uri="{BB962C8B-B14F-4D97-AF65-F5344CB8AC3E}">
        <p14:creationId xmlns:p14="http://schemas.microsoft.com/office/powerpoint/2010/main" val="210595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65</Words>
  <Application>Microsoft Office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Arcadio García</dc:creator>
  <cp:lastModifiedBy>Arcadio García</cp:lastModifiedBy>
  <cp:revision>21</cp:revision>
  <dcterms:created xsi:type="dcterms:W3CDTF">2015-08-17T19:13:46Z</dcterms:created>
  <dcterms:modified xsi:type="dcterms:W3CDTF">2016-05-23T23:31:49Z</dcterms:modified>
</cp:coreProperties>
</file>