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308" r:id="rId5"/>
    <p:sldMasterId id="2147484322" r:id="rId6"/>
    <p:sldMasterId id="2147484374" r:id="rId7"/>
    <p:sldMasterId id="2147484548" r:id="rId8"/>
  </p:sldMasterIdLst>
  <p:notesMasterIdLst>
    <p:notesMasterId r:id="rId18"/>
  </p:notesMasterIdLst>
  <p:handoutMasterIdLst>
    <p:handoutMasterId r:id="rId19"/>
  </p:handoutMasterIdLst>
  <p:sldIdLst>
    <p:sldId id="332" r:id="rId9"/>
    <p:sldId id="346" r:id="rId10"/>
    <p:sldId id="341" r:id="rId11"/>
    <p:sldId id="342" r:id="rId12"/>
    <p:sldId id="344" r:id="rId13"/>
    <p:sldId id="343" r:id="rId14"/>
    <p:sldId id="347" r:id="rId15"/>
    <p:sldId id="345" r:id="rId16"/>
    <p:sldId id="340" r:id="rId1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 2015 Breakout Template" id="{D75A0D65-BF15-4822-BC6D-74C66FDCD9EE}">
          <p14:sldIdLst>
            <p14:sldId id="332"/>
            <p14:sldId id="346"/>
            <p14:sldId id="341"/>
            <p14:sldId id="342"/>
            <p14:sldId id="344"/>
            <p14:sldId id="343"/>
            <p14:sldId id="347"/>
            <p14:sldId id="345"/>
            <p14:sldId id="34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94"/>
    <a:srgbClr val="389E7E"/>
    <a:srgbClr val="E4E4E4"/>
    <a:srgbClr val="202020"/>
    <a:srgbClr val="01557E"/>
    <a:srgbClr val="FD7D7B"/>
    <a:srgbClr val="9078FC"/>
    <a:srgbClr val="F5F5F5"/>
    <a:srgbClr val="00FFFD"/>
    <a:srgbClr val="00F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21" autoAdjust="0"/>
    <p:restoredTop sz="82452" autoAdjust="0"/>
  </p:normalViewPr>
  <p:slideViewPr>
    <p:cSldViewPr>
      <p:cViewPr varScale="1">
        <p:scale>
          <a:sx n="65" d="100"/>
          <a:sy n="65" d="100"/>
        </p:scale>
        <p:origin x="428" y="44"/>
      </p:cViewPr>
      <p:guideLst/>
    </p:cSldViewPr>
  </p:slideViewPr>
  <p:outlineViewPr>
    <p:cViewPr>
      <p:scale>
        <a:sx n="33" d="100"/>
        <a:sy n="33" d="100"/>
      </p:scale>
      <p:origin x="0" y="-8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299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Segoe UI" pitchFamily="34" charset="0"/>
              </a:rPr>
              <a:t>Build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10/23/2015 12:12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 smtClean="0">
                <a:latin typeface="Segoe UI" pitchFamily="34" charset="0"/>
              </a:rPr>
              <a:t>Build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10/23/2015 12:12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 Insider-&gt;</a:t>
            </a:r>
            <a:r>
              <a:rPr lang="en-US" dirty="0" err="1" smtClean="0"/>
              <a:t>Desarrolo</a:t>
            </a:r>
            <a:r>
              <a:rPr lang="en-US" dirty="0" smtClean="0"/>
              <a:t> </a:t>
            </a:r>
            <a:r>
              <a:rPr lang="en-US" dirty="0" err="1" smtClean="0"/>
              <a:t>abierto</a:t>
            </a:r>
            <a:r>
              <a:rPr lang="en-US" dirty="0" smtClean="0"/>
              <a:t>, feedback</a:t>
            </a:r>
            <a:r>
              <a:rPr lang="en-US" baseline="0" dirty="0" smtClean="0"/>
              <a:t> (edge </a:t>
            </a:r>
            <a:r>
              <a:rPr lang="en-US" baseline="0" dirty="0" err="1" smtClean="0"/>
              <a:t>loppback</a:t>
            </a:r>
            <a:r>
              <a:rPr lang="en-US" baseline="0" dirty="0" smtClean="0"/>
              <a:t>)</a:t>
            </a:r>
          </a:p>
          <a:p>
            <a:r>
              <a:rPr lang="en-US" baseline="0" dirty="0" err="1" smtClean="0"/>
              <a:t>Historia</a:t>
            </a:r>
            <a:r>
              <a:rPr lang="en-US" baseline="0" dirty="0" smtClean="0"/>
              <a:t> de Windows-&gt; </a:t>
            </a:r>
            <a:r>
              <a:rPr lang="en-US" baseline="0" dirty="0" err="1" smtClean="0"/>
              <a:t>Primera</a:t>
            </a:r>
            <a:r>
              <a:rPr lang="en-US" baseline="0" dirty="0" smtClean="0"/>
              <a:t> version </a:t>
            </a:r>
            <a:r>
              <a:rPr lang="en-US" baseline="0" dirty="0" err="1" smtClean="0"/>
              <a:t>unica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OneCore</a:t>
            </a: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latin typeface="Segoe UI" pitchFamily="34" charset="0"/>
              </a:rPr>
              <a:t>Build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10/23/2015 12:12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872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Obvio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Ventajas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desarrollador</a:t>
            </a:r>
            <a:endParaRPr lang="en-US" baseline="0" dirty="0" smtClean="0"/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Ventajas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usuario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latin typeface="Segoe UI" pitchFamily="34" charset="0"/>
              </a:rPr>
              <a:t>Build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10/23/2015 12:12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37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Jamas</a:t>
            </a:r>
            <a:r>
              <a:rPr lang="en-US" dirty="0" smtClean="0"/>
              <a:t> </a:t>
            </a:r>
            <a:r>
              <a:rPr lang="en-US" dirty="0" err="1" smtClean="0"/>
              <a:t>hemos</a:t>
            </a:r>
            <a:r>
              <a:rPr lang="en-US" dirty="0" smtClean="0"/>
              <a:t> </a:t>
            </a:r>
            <a:r>
              <a:rPr lang="en-US" dirty="0" err="1" smtClean="0"/>
              <a:t>tenido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poder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latin typeface="Segoe UI" pitchFamily="34" charset="0"/>
              </a:rPr>
              <a:t>Build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10/23/2015 12:12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99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-Edge-&gt;Evergreen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Chackra</a:t>
            </a:r>
            <a:r>
              <a:rPr lang="en-US" dirty="0" smtClean="0"/>
              <a:t>-&gt;El mas </a:t>
            </a:r>
            <a:r>
              <a:rPr lang="en-US" dirty="0" err="1" smtClean="0"/>
              <a:t>rapido</a:t>
            </a:r>
            <a:r>
              <a:rPr lang="en-US" dirty="0" smtClean="0"/>
              <a:t> y major </a:t>
            </a:r>
            <a:r>
              <a:rPr lang="en-US" dirty="0" err="1" smtClean="0"/>
              <a:t>soporte</a:t>
            </a:r>
            <a:r>
              <a:rPr lang="en-US" baseline="0" dirty="0" smtClean="0"/>
              <a:t> para ES6</a:t>
            </a:r>
          </a:p>
          <a:p>
            <a:r>
              <a:rPr lang="en-US" baseline="0" dirty="0" smtClean="0"/>
              <a:t>-CSP-&gt; W8 </a:t>
            </a:r>
            <a:r>
              <a:rPr lang="en-US" baseline="0" dirty="0" err="1" smtClean="0"/>
              <a:t>limitado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permite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establecer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nuestra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propia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politica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seguridad</a:t>
            </a:r>
            <a:endParaRPr lang="en-US" baseline="0" dirty="0" smtClean="0"/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Igual</a:t>
            </a:r>
            <a:r>
              <a:rPr lang="en-US" baseline="0" dirty="0" smtClean="0"/>
              <a:t> que C# o C</a:t>
            </a:r>
            <a:r>
              <a:rPr lang="en-US" baseline="0" dirty="0" smtClean="0"/>
              <a:t>++</a:t>
            </a:r>
          </a:p>
          <a:p>
            <a:r>
              <a:rPr lang="en-US" baseline="0" dirty="0" smtClean="0"/>
              <a:t>-Sway vs Word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latin typeface="Segoe UI" pitchFamily="34" charset="0"/>
              </a:rPr>
              <a:t>Build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10/23/2015 12:12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797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-Short</a:t>
            </a:r>
            <a:r>
              <a:rPr lang="en-US" baseline="0" dirty="0" smtClean="0"/>
              <a:t> demo 1</a:t>
            </a:r>
          </a:p>
          <a:p>
            <a:r>
              <a:rPr lang="en-US" baseline="0" dirty="0" smtClean="0"/>
              <a:t>-Lab 13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dreamspark</a:t>
            </a:r>
            <a:r>
              <a:rPr lang="en-US" baseline="0" dirty="0" smtClean="0"/>
              <a:t> -&gt;dev.windows.com -&gt;store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latin typeface="Segoe UI" pitchFamily="34" charset="0"/>
              </a:rPr>
              <a:t>Build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10/23/2015 12:12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281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Build 2015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10/23/2015 12:12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980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7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png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129837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1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534779"/>
          </a:xfrm>
        </p:spPr>
        <p:txBody>
          <a:bodyPr>
            <a:spAutoFit/>
          </a:bodyPr>
          <a:lstStyle>
            <a:lvl1pPr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indent="-241300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indent="-342900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60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452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129837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2510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7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2" y="3147122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2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74638" y="2307518"/>
            <a:ext cx="1563194" cy="32329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745014" y="2301239"/>
            <a:ext cx="3232905" cy="324554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258122" y="2302035"/>
            <a:ext cx="3903716" cy="32439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118039" y="2301050"/>
            <a:ext cx="2346769" cy="32459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948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30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118852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36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332993" y="6103269"/>
            <a:ext cx="1639861" cy="411480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7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28302"/>
          </a:xfrm>
        </p:spPr>
        <p:txBody>
          <a:bodyPr>
            <a:sp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665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332993" y="6103269"/>
            <a:ext cx="1639861" cy="411480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27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83628" y="1668463"/>
            <a:ext cx="8778210" cy="5029200"/>
          </a:xfrm>
        </p:spPr>
        <p:txBody>
          <a:bodyPr wrap="square">
            <a:no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7002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3597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92208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3667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wrap="square" lIns="182880" tIns="146304" rIns="182880" bIns="146304" anchor="ctr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1632"/>
              </a:spcAft>
              <a:defRPr lang="en-US" sz="3600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3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9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600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1632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4641" y="296864"/>
            <a:ext cx="11887199" cy="914400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4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624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600" kern="1200" dirty="0" smtClean="0">
                <a:gradFill>
                  <a:gsLst>
                    <a:gs pos="12264">
                      <a:schemeClr val="tx1">
                        <a:lumMod val="75000"/>
                        <a:lumOff val="25000"/>
                      </a:schemeClr>
                    </a:gs>
                    <a:gs pos="71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74638" y="1535875"/>
            <a:ext cx="3931920" cy="3922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073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534779"/>
          </a:xfrm>
        </p:spPr>
        <p:txBody>
          <a:bodyPr>
            <a:spAutoFit/>
          </a:bodyPr>
          <a:lstStyle>
            <a:lvl1pPr>
              <a:defRPr lang="en-US" sz="2400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indent="-241300">
              <a:defRPr lang="en-US" sz="2400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indent="-342900">
              <a:defRPr lang="en-US" sz="2400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marR="0" lvl="1" indent="0" algn="l" defTabSz="91416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816"/>
              </a:spcAft>
              <a:buClr>
                <a:schemeClr val="tx1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Second level</a:t>
            </a:r>
          </a:p>
          <a:p>
            <a:pPr marL="457082" lvl="2" indent="-228541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773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42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217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74638" y="2307518"/>
            <a:ext cx="1563194" cy="32329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745014" y="2301239"/>
            <a:ext cx="3232905" cy="324554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258122" y="2302035"/>
            <a:ext cx="3903716" cy="32439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118039" y="2301050"/>
            <a:ext cx="2346769" cy="32459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199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28302"/>
          </a:xfrm>
        </p:spPr>
        <p:txBody>
          <a:bodyPr>
            <a:sp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04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560" y="1144706"/>
            <a:ext cx="9327356" cy="2435131"/>
          </a:xfrm>
        </p:spPr>
        <p:txBody>
          <a:bodyPr anchor="b"/>
          <a:lstStyle>
            <a:lvl1pPr algn="ctr">
              <a:defRPr sz="611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560" y="3673745"/>
            <a:ext cx="9327356" cy="523733"/>
          </a:xfrm>
        </p:spPr>
        <p:txBody>
          <a:bodyPr/>
          <a:lstStyle>
            <a:lvl1pPr marL="0" indent="0" algn="ctr">
              <a:buNone/>
              <a:defRPr sz="2448"/>
            </a:lvl1pPr>
            <a:lvl2pPr marL="466298" indent="0" algn="ctr">
              <a:buNone/>
              <a:defRPr sz="2040"/>
            </a:lvl2pPr>
            <a:lvl3pPr marL="932597" indent="0" algn="ctr">
              <a:buNone/>
              <a:defRPr sz="1836"/>
            </a:lvl3pPr>
            <a:lvl4pPr marL="1398895" indent="0" algn="ctr">
              <a:buNone/>
              <a:defRPr sz="1632"/>
            </a:lvl4pPr>
            <a:lvl5pPr marL="1865193" indent="0" algn="ctr">
              <a:buNone/>
              <a:defRPr sz="1632"/>
            </a:lvl5pPr>
            <a:lvl6pPr marL="2331491" indent="0" algn="ctr">
              <a:buNone/>
              <a:defRPr sz="1632"/>
            </a:lvl6pPr>
            <a:lvl7pPr marL="2797790" indent="0" algn="ctr">
              <a:buNone/>
              <a:defRPr sz="1632"/>
            </a:lvl7pPr>
            <a:lvl8pPr marL="3264088" indent="0" algn="ctr">
              <a:buNone/>
              <a:defRPr sz="1632"/>
            </a:lvl8pPr>
            <a:lvl9pPr marL="3730386" indent="0" algn="ctr">
              <a:buNone/>
              <a:defRPr sz="1632"/>
            </a:lvl9pPr>
          </a:lstStyle>
          <a:p>
            <a:r>
              <a:rPr lang="en-US" smtClean="0"/>
              <a:t>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3C3B-4339-43D7-BF14-AEF901A287CC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91B3-42F5-4484-9DF3-945048C42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040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129837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9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332993" y="6103269"/>
            <a:ext cx="1639861" cy="411480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8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28302"/>
          </a:xfrm>
        </p:spPr>
        <p:txBody>
          <a:bodyPr>
            <a:sp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178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28302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/>
            </a:lvl1pPr>
            <a:lvl2pPr marL="0" indent="0">
              <a:buNone/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2pPr>
            <a:lvl3pPr marL="0" indent="0">
              <a:buNone/>
              <a:defRPr sz="24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87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1038" y="1212850"/>
            <a:ext cx="6400800" cy="2782300"/>
          </a:xfrm>
        </p:spPr>
        <p:txBody>
          <a:bodyPr wrap="square">
            <a:sp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137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1038" y="1212850"/>
            <a:ext cx="6400800" cy="2782300"/>
          </a:xfrm>
        </p:spPr>
        <p:txBody>
          <a:bodyPr wrap="square">
            <a:spAutoFit/>
          </a:bodyPr>
          <a:lstStyle>
            <a:lvl1pPr marL="0" indent="0">
              <a:spcBef>
                <a:spcPts val="1800"/>
              </a:spcBef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 sz="24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5761037" y="295274"/>
            <a:ext cx="6403165" cy="917575"/>
          </a:xfrm>
        </p:spPr>
        <p:txBody>
          <a:bodyPr/>
          <a:lstStyle/>
          <a:p>
            <a:r>
              <a:rPr lang="en-US" dirty="0" smtClean="0"/>
              <a:t>Click to edit Master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004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83628" y="1668463"/>
            <a:ext cx="8778210" cy="5029200"/>
          </a:xfrm>
        </p:spPr>
        <p:txBody>
          <a:bodyPr wrap="square">
            <a:no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24522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261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342900" indent="-34290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03429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83628" y="1668463"/>
            <a:ext cx="8778210" cy="5029200"/>
          </a:xfrm>
        </p:spPr>
        <p:txBody>
          <a:bodyPr wrap="square">
            <a:no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24843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32"/>
              </a:spcAft>
              <a:buNone/>
              <a:defRPr lang="en-US" sz="3600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3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976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600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1632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4641" y="296864"/>
            <a:ext cx="11887199" cy="914400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4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88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600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74638" y="1535875"/>
            <a:ext cx="3931920" cy="3922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369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534779"/>
          </a:xfrm>
        </p:spPr>
        <p:txBody>
          <a:bodyPr>
            <a:spAutoFit/>
          </a:bodyPr>
          <a:lstStyle>
            <a:lvl1pPr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indent="-241300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indent="-342900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280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922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129837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77460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7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7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2" y="3147122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506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74638" y="2307518"/>
            <a:ext cx="1563194" cy="32329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745014" y="2301239"/>
            <a:ext cx="3232905" cy="324554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258122" y="2302035"/>
            <a:ext cx="3903716" cy="32439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118039" y="2301050"/>
            <a:ext cx="2346769" cy="32459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8552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135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2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482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ed Non-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659197" y="6606832"/>
            <a:ext cx="777278" cy="387693"/>
          </a:xfrm>
          <a:prstGeom prst="rect">
            <a:avLst/>
          </a:prstGeom>
        </p:spPr>
        <p:txBody>
          <a:bodyPr/>
          <a:lstStyle/>
          <a:p>
            <a:fld id="{4CED8391-71CF-4FD3-A093-40D26DE2D47C}" type="slidenum">
              <a:rPr lang="en-US" smtClean="0">
                <a:solidFill>
                  <a:srgbClr val="00188F"/>
                </a:solidFill>
              </a:rPr>
              <a:pPr/>
              <a:t>‹#›</a:t>
            </a:fld>
            <a:endParaRPr lang="en-US">
              <a:solidFill>
                <a:srgbClr val="00188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91878" y="1204613"/>
            <a:ext cx="11460018" cy="36672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89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2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129838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3" y="307622"/>
            <a:ext cx="3656013" cy="578303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98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2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332994" y="6103269"/>
            <a:ext cx="1639861" cy="411480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800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3" y="307622"/>
            <a:ext cx="3656013" cy="578303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4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228302"/>
          </a:xfrm>
        </p:spPr>
        <p:txBody>
          <a:bodyPr>
            <a:sp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431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228302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/>
            </a:lvl1pPr>
            <a:lvl2pPr marL="0" indent="0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2pPr>
            <a:lvl3pPr marL="0" indent="0">
              <a:buNone/>
              <a:defRPr sz="24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019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83629" y="1668463"/>
            <a:ext cx="8778210" cy="5029200"/>
          </a:xfrm>
        </p:spPr>
        <p:txBody>
          <a:bodyPr wrap="square">
            <a:no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399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27418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589838" y="1668463"/>
            <a:ext cx="4572000" cy="5029200"/>
          </a:xfrm>
        </p:spPr>
        <p:txBody>
          <a:bodyPr wrap="square">
            <a:no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90515" y="295275"/>
            <a:ext cx="4573689" cy="917575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97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1038" y="1668463"/>
            <a:ext cx="6400800" cy="502920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 sz="24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61039" y="295275"/>
            <a:ext cx="6403165" cy="917575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09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1038" y="1668463"/>
            <a:ext cx="6400800" cy="502920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 sz="24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541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4"/>
            <a:ext cx="10058399" cy="1828800"/>
          </a:xfrm>
        </p:spPr>
        <p:txBody>
          <a:bodyPr/>
          <a:lstStyle>
            <a:lvl1pPr>
              <a:defRPr sz="4799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829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342900" indent="-34290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390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342834" indent="-342834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399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2332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9" y="3040063"/>
            <a:ext cx="7315203" cy="914400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32"/>
              </a:spcAft>
              <a:buNone/>
              <a:defRPr lang="en-US" sz="359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5pPr>
          </a:lstStyle>
          <a:p>
            <a:pPr marL="0" lvl="0" indent="0" algn="l" defTabSz="913991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4639" y="1537564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99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0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2039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9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9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3991" rtl="0" eaLnBrk="1" latinLnBrk="0" hangingPunct="1">
              <a:spcBef>
                <a:spcPct val="20000"/>
              </a:spcBef>
              <a:spcAft>
                <a:spcPts val="1632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4641" y="296864"/>
            <a:ext cx="11887199" cy="914400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99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4639" y="1537564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99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0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336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9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99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3991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74638" y="1535875"/>
            <a:ext cx="3931920" cy="3922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671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1565332"/>
          </a:xfrm>
        </p:spPr>
        <p:txBody>
          <a:bodyPr>
            <a:spAutoFit/>
          </a:bodyPr>
          <a:lstStyle>
            <a:lvl1pPr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088" indent="-241253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332" indent="-342834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3991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l" defTabSz="913991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913991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028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222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137569" y="2473326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800">
              <a:solidFill>
                <a:srgbClr val="40404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129838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54751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3" y="3147123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55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74638" y="2307518"/>
            <a:ext cx="1563194" cy="32329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028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99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745015" y="2301240"/>
            <a:ext cx="3232905" cy="324554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99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258123" y="2302035"/>
            <a:ext cx="3903716" cy="32439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99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118040" y="2301051"/>
            <a:ext cx="2346769" cy="32459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028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99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89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77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32"/>
              </a:spcAft>
              <a:buNone/>
              <a:defRPr lang="en-US" sz="3600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3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87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756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58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058862"/>
            <a:ext cx="11887200" cy="572464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3571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830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211" y="6395264"/>
            <a:ext cx="11888061" cy="301348"/>
          </a:xfrm>
        </p:spPr>
        <p:txBody>
          <a:bodyPr anchor="b" anchorCtr="0">
            <a:spAutoFit/>
          </a:bodyPr>
          <a:lstStyle>
            <a:lvl1pPr>
              <a:spcBef>
                <a:spcPts val="0"/>
              </a:spcBef>
              <a:defRPr sz="816" b="0">
                <a:solidFill>
                  <a:schemeClr val="tx1"/>
                </a:solidFill>
                <a:latin typeface="+mn-lt"/>
              </a:defRPr>
            </a:lvl1pPr>
            <a:lvl2pPr>
              <a:defRPr sz="816" b="0">
                <a:solidFill>
                  <a:schemeClr val="tx1"/>
                </a:solidFill>
              </a:defRPr>
            </a:lvl2pPr>
            <a:lvl3pPr>
              <a:defRPr sz="816" b="0">
                <a:solidFill>
                  <a:schemeClr val="tx1"/>
                </a:solidFill>
              </a:defRPr>
            </a:lvl3pPr>
            <a:lvl4pPr>
              <a:defRPr sz="816" b="0">
                <a:solidFill>
                  <a:schemeClr val="tx1"/>
                </a:solidFill>
              </a:defRPr>
            </a:lvl4pPr>
            <a:lvl5pPr>
              <a:defRPr sz="816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Footnote</a:t>
            </a:r>
          </a:p>
        </p:txBody>
      </p:sp>
    </p:spTree>
    <p:extLst>
      <p:ext uri="{BB962C8B-B14F-4D97-AF65-F5344CB8AC3E}">
        <p14:creationId xmlns:p14="http://schemas.microsoft.com/office/powerpoint/2010/main" val="4127387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159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95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 sz="5199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7937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Title_HEALTHCA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0" t="13287" r="2103" b="3771"/>
          <a:stretch/>
        </p:blipFill>
        <p:spPr>
          <a:xfrm>
            <a:off x="0" y="0"/>
            <a:ext cx="12466638" cy="7027276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66371" y="2489420"/>
            <a:ext cx="6275733" cy="1356064"/>
          </a:xfrm>
          <a:prstGeom prst="rect">
            <a:avLst/>
          </a:prstGeom>
        </p:spPr>
        <p:txBody>
          <a:bodyPr wrap="square" lIns="143407" tIns="0" rIns="143407" bIns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4896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Headline here, second line here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6372" y="4994602"/>
            <a:ext cx="6275659" cy="593368"/>
          </a:xfrm>
          <a:prstGeom prst="rect">
            <a:avLst/>
          </a:prstGeom>
        </p:spPr>
        <p:txBody>
          <a:bodyPr lIns="143407" tIns="0" rIns="143407" bIns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142">
                <a:solidFill>
                  <a:schemeClr val="bg1"/>
                </a:solidFill>
                <a:latin typeface="+mn-lt"/>
              </a:defRPr>
            </a:lvl1pPr>
            <a:lvl2pPr marL="456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6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6758" y="3920818"/>
            <a:ext cx="6292074" cy="881064"/>
          </a:xfrm>
          <a:prstGeom prst="rect">
            <a:avLst/>
          </a:prstGeom>
        </p:spPr>
        <p:txBody>
          <a:bodyPr lIns="143407" tIns="0" rIns="143407" b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40" baseline="0">
                <a:solidFill>
                  <a:schemeClr val="bg1"/>
                </a:solidFill>
                <a:latin typeface="+mn-lt"/>
              </a:defRPr>
            </a:lvl1pPr>
            <a:lvl2pPr marL="342528" indent="0">
              <a:buNone/>
              <a:defRPr sz="1632">
                <a:solidFill>
                  <a:schemeClr val="bg1"/>
                </a:solidFill>
                <a:latin typeface="+mj-lt"/>
              </a:defRPr>
            </a:lvl2pPr>
            <a:lvl3pPr marL="570880" indent="0">
              <a:buNone/>
              <a:defRPr sz="1326">
                <a:solidFill>
                  <a:schemeClr val="bg1"/>
                </a:solidFill>
                <a:latin typeface="+mj-lt"/>
              </a:defRPr>
            </a:lvl3pPr>
            <a:lvl4pPr marL="799229" indent="0">
              <a:buNone/>
              <a:defRPr sz="1224">
                <a:solidFill>
                  <a:schemeClr val="bg1"/>
                </a:solidFill>
                <a:latin typeface="+mj-lt"/>
              </a:defRPr>
            </a:lvl4pPr>
            <a:lvl5pPr marL="1027583" indent="0">
              <a:buNone/>
              <a:defRPr sz="1224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Sub header here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0059" y="6530041"/>
            <a:ext cx="1304123" cy="28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5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ed Non-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739605" y="6673146"/>
            <a:ext cx="501211" cy="372394"/>
          </a:xfrm>
          <a:prstGeom prst="rect">
            <a:avLst/>
          </a:prstGeom>
        </p:spPr>
        <p:txBody>
          <a:bodyPr/>
          <a:lstStyle/>
          <a:p>
            <a:pPr defTabSz="932563"/>
            <a:fld id="{4CED8391-71CF-4FD3-A093-40D26DE2D47C}" type="slidenum">
              <a:rPr lang="en-US" smtClean="0">
                <a:solidFill>
                  <a:srgbClr val="00188F"/>
                </a:solidFill>
              </a:rPr>
              <a:pPr defTabSz="932563"/>
              <a:t>‹#›</a:t>
            </a:fld>
            <a:endParaRPr lang="en-US">
              <a:solidFill>
                <a:srgbClr val="00188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91878" y="1204614"/>
            <a:ext cx="11460018" cy="20962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74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600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1632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4641" y="296864"/>
            <a:ext cx="11887199" cy="914400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4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280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635"/>
            <a:ext cx="12436475" cy="7003161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7287" y="2452402"/>
            <a:ext cx="7922679" cy="1679076"/>
          </a:xfrm>
        </p:spPr>
        <p:txBody>
          <a:bodyPr anchor="b">
            <a:noAutofit/>
          </a:bodyPr>
          <a:lstStyle>
            <a:lvl1pPr algn="r">
              <a:defRPr sz="5507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7287" y="4131475"/>
            <a:ext cx="7922679" cy="1118735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66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8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5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1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30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710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697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17" y="2754635"/>
            <a:ext cx="8769049" cy="1862943"/>
          </a:xfrm>
        </p:spPr>
        <p:txBody>
          <a:bodyPr anchor="b"/>
          <a:lstStyle>
            <a:lvl1pPr algn="l">
              <a:defRPr sz="408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917" y="4617578"/>
            <a:ext cx="8769049" cy="877528"/>
          </a:xfrm>
        </p:spPr>
        <p:txBody>
          <a:bodyPr anchor="t"/>
          <a:lstStyle>
            <a:lvl1pPr marL="0" indent="0" algn="l">
              <a:buNone/>
              <a:defRPr sz="20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66298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2pPr>
            <a:lvl3pPr marL="932597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3pPr>
            <a:lvl4pPr marL="1398895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865193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33149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797790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3264088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73038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40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916" y="2203601"/>
            <a:ext cx="4267934" cy="39580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92034" y="2203601"/>
            <a:ext cx="4267933" cy="39580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533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296" y="2204003"/>
            <a:ext cx="4269553" cy="587734"/>
          </a:xfrm>
        </p:spPr>
        <p:txBody>
          <a:bodyPr anchor="b">
            <a:noAutofit/>
          </a:bodyPr>
          <a:lstStyle>
            <a:lvl1pPr marL="0" indent="0">
              <a:buNone/>
              <a:defRPr sz="2448" b="0"/>
            </a:lvl1pPr>
            <a:lvl2pPr marL="466298" indent="0">
              <a:buNone/>
              <a:defRPr sz="2040" b="1"/>
            </a:lvl2pPr>
            <a:lvl3pPr marL="932597" indent="0">
              <a:buNone/>
              <a:defRPr sz="1836" b="1"/>
            </a:lvl3pPr>
            <a:lvl4pPr marL="1398895" indent="0">
              <a:buNone/>
              <a:defRPr sz="1632" b="1"/>
            </a:lvl4pPr>
            <a:lvl5pPr marL="1865193" indent="0">
              <a:buNone/>
              <a:defRPr sz="1632" b="1"/>
            </a:lvl5pPr>
            <a:lvl6pPr marL="2331491" indent="0">
              <a:buNone/>
              <a:defRPr sz="1632" b="1"/>
            </a:lvl6pPr>
            <a:lvl7pPr marL="2797790" indent="0">
              <a:buNone/>
              <a:defRPr sz="1632" b="1"/>
            </a:lvl7pPr>
            <a:lvl8pPr marL="3264088" indent="0">
              <a:buNone/>
              <a:defRPr sz="1632" b="1"/>
            </a:lvl8pPr>
            <a:lvl9pPr marL="3730386" indent="0">
              <a:buNone/>
              <a:defRPr sz="163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9296" y="2791737"/>
            <a:ext cx="4269553" cy="336989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90416" y="2204003"/>
            <a:ext cx="4269548" cy="587734"/>
          </a:xfrm>
        </p:spPr>
        <p:txBody>
          <a:bodyPr anchor="b">
            <a:noAutofit/>
          </a:bodyPr>
          <a:lstStyle>
            <a:lvl1pPr marL="0" indent="0">
              <a:buNone/>
              <a:defRPr sz="2448" b="0"/>
            </a:lvl1pPr>
            <a:lvl2pPr marL="466298" indent="0">
              <a:buNone/>
              <a:defRPr sz="2040" b="1"/>
            </a:lvl2pPr>
            <a:lvl3pPr marL="932597" indent="0">
              <a:buNone/>
              <a:defRPr sz="1836" b="1"/>
            </a:lvl3pPr>
            <a:lvl4pPr marL="1398895" indent="0">
              <a:buNone/>
              <a:defRPr sz="1632" b="1"/>
            </a:lvl4pPr>
            <a:lvl5pPr marL="1865193" indent="0">
              <a:buNone/>
              <a:defRPr sz="1632" b="1"/>
            </a:lvl5pPr>
            <a:lvl6pPr marL="2331491" indent="0">
              <a:buNone/>
              <a:defRPr sz="1632" b="1"/>
            </a:lvl6pPr>
            <a:lvl7pPr marL="2797790" indent="0">
              <a:buNone/>
              <a:defRPr sz="1632" b="1"/>
            </a:lvl7pPr>
            <a:lvl8pPr marL="3264088" indent="0">
              <a:buNone/>
              <a:defRPr sz="1632" b="1"/>
            </a:lvl8pPr>
            <a:lvl9pPr marL="3730386" indent="0">
              <a:buNone/>
              <a:defRPr sz="163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90417" y="2791737"/>
            <a:ext cx="4269547" cy="336989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06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16" y="621735"/>
            <a:ext cx="8769049" cy="1347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926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395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16" y="1528437"/>
            <a:ext cx="3931819" cy="1303917"/>
          </a:xfrm>
        </p:spPr>
        <p:txBody>
          <a:bodyPr anchor="b">
            <a:normAutofit/>
          </a:bodyPr>
          <a:lstStyle>
            <a:lvl1pPr>
              <a:defRPr sz="2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919" y="525175"/>
            <a:ext cx="4604047" cy="563645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0916" y="2832354"/>
            <a:ext cx="3931819" cy="2635899"/>
          </a:xfrm>
        </p:spPr>
        <p:txBody>
          <a:bodyPr>
            <a:normAutofit/>
          </a:bodyPr>
          <a:lstStyle>
            <a:lvl1pPr marL="0" indent="0">
              <a:buNone/>
              <a:defRPr sz="1428"/>
            </a:lvl1pPr>
            <a:lvl2pPr marL="466159" indent="0">
              <a:buNone/>
              <a:defRPr sz="1428"/>
            </a:lvl2pPr>
            <a:lvl3pPr marL="932317" indent="0">
              <a:buNone/>
              <a:defRPr sz="1224"/>
            </a:lvl3pPr>
            <a:lvl4pPr marL="1398476" indent="0">
              <a:buNone/>
              <a:defRPr sz="1020"/>
            </a:lvl4pPr>
            <a:lvl5pPr marL="1864633" indent="0">
              <a:buNone/>
              <a:defRPr sz="1020"/>
            </a:lvl5pPr>
            <a:lvl6pPr marL="2330792" indent="0">
              <a:buNone/>
              <a:defRPr sz="1020"/>
            </a:lvl6pPr>
            <a:lvl7pPr marL="2796950" indent="0">
              <a:buNone/>
              <a:defRPr sz="1020"/>
            </a:lvl7pPr>
            <a:lvl8pPr marL="3263109" indent="0">
              <a:buNone/>
              <a:defRPr sz="1020"/>
            </a:lvl8pPr>
            <a:lvl9pPr marL="3729267" indent="0">
              <a:buNone/>
              <a:defRPr sz="102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79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17" y="4896168"/>
            <a:ext cx="8769048" cy="578020"/>
          </a:xfrm>
        </p:spPr>
        <p:txBody>
          <a:bodyPr anchor="b">
            <a:normAutofit/>
          </a:bodyPr>
          <a:lstStyle>
            <a:lvl1pPr algn="l">
              <a:defRPr sz="2448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0916" y="621736"/>
            <a:ext cx="8769049" cy="3922276"/>
          </a:xfrm>
        </p:spPr>
        <p:txBody>
          <a:bodyPr anchor="t">
            <a:normAutofit/>
          </a:bodyPr>
          <a:lstStyle>
            <a:lvl1pPr marL="0" indent="0" algn="ctr">
              <a:buNone/>
              <a:defRPr sz="1632"/>
            </a:lvl1pPr>
            <a:lvl2pPr marL="466298" indent="0">
              <a:buNone/>
              <a:defRPr sz="1632"/>
            </a:lvl2pPr>
            <a:lvl3pPr marL="932597" indent="0">
              <a:buNone/>
              <a:defRPr sz="1632"/>
            </a:lvl3pPr>
            <a:lvl4pPr marL="1398895" indent="0">
              <a:buNone/>
              <a:defRPr sz="1632"/>
            </a:lvl4pPr>
            <a:lvl5pPr marL="1865193" indent="0">
              <a:buNone/>
              <a:defRPr sz="1632"/>
            </a:lvl5pPr>
            <a:lvl6pPr marL="2331491" indent="0">
              <a:buNone/>
              <a:defRPr sz="1632"/>
            </a:lvl6pPr>
            <a:lvl7pPr marL="2797790" indent="0">
              <a:buNone/>
              <a:defRPr sz="1632"/>
            </a:lvl7pPr>
            <a:lvl8pPr marL="3264088" indent="0">
              <a:buNone/>
              <a:defRPr sz="1632"/>
            </a:lvl8pPr>
            <a:lvl9pPr marL="3730386" indent="0">
              <a:buNone/>
              <a:defRPr sz="163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0917" y="5474188"/>
            <a:ext cx="8769048" cy="687442"/>
          </a:xfrm>
        </p:spPr>
        <p:txBody>
          <a:bodyPr>
            <a:normAutofit/>
          </a:bodyPr>
          <a:lstStyle>
            <a:lvl1pPr marL="0" indent="0">
              <a:buNone/>
              <a:defRPr sz="1224"/>
            </a:lvl1pPr>
            <a:lvl2pPr marL="466298" indent="0">
              <a:buNone/>
              <a:defRPr sz="1224"/>
            </a:lvl2pPr>
            <a:lvl3pPr marL="932597" indent="0">
              <a:buNone/>
              <a:defRPr sz="1020"/>
            </a:lvl3pPr>
            <a:lvl4pPr marL="1398895" indent="0">
              <a:buNone/>
              <a:defRPr sz="918"/>
            </a:lvl4pPr>
            <a:lvl5pPr marL="1865193" indent="0">
              <a:buNone/>
              <a:defRPr sz="918"/>
            </a:lvl5pPr>
            <a:lvl6pPr marL="2331491" indent="0">
              <a:buNone/>
              <a:defRPr sz="918"/>
            </a:lvl6pPr>
            <a:lvl7pPr marL="2797790" indent="0">
              <a:buNone/>
              <a:defRPr sz="918"/>
            </a:lvl7pPr>
            <a:lvl8pPr marL="3264088" indent="0">
              <a:buNone/>
              <a:defRPr sz="918"/>
            </a:lvl8pPr>
            <a:lvl9pPr marL="3730386" indent="0">
              <a:buNone/>
              <a:defRPr sz="91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10/23/2015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33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17" y="621735"/>
            <a:ext cx="8769049" cy="3471357"/>
          </a:xfrm>
        </p:spPr>
        <p:txBody>
          <a:bodyPr anchor="ctr">
            <a:normAutofit/>
          </a:bodyPr>
          <a:lstStyle>
            <a:lvl1pPr algn="l">
              <a:defRPr sz="448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917" y="4559394"/>
            <a:ext cx="8769049" cy="1602236"/>
          </a:xfrm>
        </p:spPr>
        <p:txBody>
          <a:bodyPr anchor="ctr">
            <a:normAutofit/>
          </a:bodyPr>
          <a:lstStyle>
            <a:lvl1pPr marL="0" indent="0" algn="l">
              <a:buNone/>
              <a:defRPr sz="183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66298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2pPr>
            <a:lvl3pPr marL="932597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3pPr>
            <a:lvl4pPr marL="1398895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865193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33149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797790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3264088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73038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02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600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74638" y="1535875"/>
            <a:ext cx="3931920" cy="3922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74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009" y="621736"/>
            <a:ext cx="8256438" cy="3082772"/>
          </a:xfrm>
        </p:spPr>
        <p:txBody>
          <a:bodyPr anchor="ctr">
            <a:normAutofit/>
          </a:bodyPr>
          <a:lstStyle>
            <a:lvl1pPr algn="l">
              <a:defRPr sz="448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93533" y="3704508"/>
            <a:ext cx="7369391" cy="388585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3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66298" indent="0">
              <a:buFontTx/>
              <a:buNone/>
              <a:defRPr/>
            </a:lvl2pPr>
            <a:lvl3pPr marL="932597" indent="0">
              <a:buFontTx/>
              <a:buNone/>
              <a:defRPr/>
            </a:lvl3pPr>
            <a:lvl4pPr marL="1398895" indent="0">
              <a:buFontTx/>
              <a:buNone/>
              <a:defRPr/>
            </a:lvl4pPr>
            <a:lvl5pPr marL="1865193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917" y="4559394"/>
            <a:ext cx="8769049" cy="1602236"/>
          </a:xfrm>
        </p:spPr>
        <p:txBody>
          <a:bodyPr anchor="ctr">
            <a:normAutofit/>
          </a:bodyPr>
          <a:lstStyle>
            <a:lvl1pPr marL="0" indent="0" algn="l">
              <a:buNone/>
              <a:defRPr sz="183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66298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2pPr>
            <a:lvl3pPr marL="932597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3pPr>
            <a:lvl4pPr marL="1398895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865193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33149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797790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3264088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73038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52735" y="806113"/>
            <a:ext cx="621824" cy="596417"/>
          </a:xfrm>
          <a:prstGeom prst="rect">
            <a:avLst/>
          </a:prstGeom>
        </p:spPr>
        <p:txBody>
          <a:bodyPr vert="horz" lIns="93260" tIns="46630" rIns="93260" bIns="46630" rtlCol="0" anchor="ctr">
            <a:noAutofit/>
          </a:bodyPr>
          <a:lstStyle/>
          <a:p>
            <a:pPr lvl="0"/>
            <a:r>
              <a:rPr lang="en-US" sz="815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71334" y="2944020"/>
            <a:ext cx="621824" cy="596417"/>
          </a:xfrm>
          <a:prstGeom prst="rect">
            <a:avLst/>
          </a:prstGeom>
        </p:spPr>
        <p:txBody>
          <a:bodyPr vert="horz" lIns="93260" tIns="46630" rIns="93260" bIns="46630" rtlCol="0" anchor="ctr">
            <a:noAutofit/>
          </a:bodyPr>
          <a:lstStyle/>
          <a:p>
            <a:pPr lvl="0"/>
            <a:r>
              <a:rPr lang="en-US" sz="815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5087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17" y="1970449"/>
            <a:ext cx="8769049" cy="2647129"/>
          </a:xfrm>
        </p:spPr>
        <p:txBody>
          <a:bodyPr anchor="b">
            <a:normAutofit/>
          </a:bodyPr>
          <a:lstStyle>
            <a:lvl1pPr algn="l">
              <a:defRPr sz="448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917" y="4617578"/>
            <a:ext cx="8769049" cy="1544052"/>
          </a:xfrm>
        </p:spPr>
        <p:txBody>
          <a:bodyPr anchor="t">
            <a:normAutofit/>
          </a:bodyPr>
          <a:lstStyle>
            <a:lvl1pPr marL="0" indent="0" algn="l">
              <a:buNone/>
              <a:defRPr sz="183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66298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2pPr>
            <a:lvl3pPr marL="932597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3pPr>
            <a:lvl4pPr marL="1398895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865193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33149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797790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3264088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73038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036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009" y="621736"/>
            <a:ext cx="8256438" cy="3082772"/>
          </a:xfrm>
        </p:spPr>
        <p:txBody>
          <a:bodyPr anchor="ctr">
            <a:normAutofit/>
          </a:bodyPr>
          <a:lstStyle>
            <a:lvl1pPr algn="l">
              <a:defRPr sz="448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90914" y="4093093"/>
            <a:ext cx="8769050" cy="52448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4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66298" indent="0">
              <a:buFontTx/>
              <a:buNone/>
              <a:defRPr/>
            </a:lvl2pPr>
            <a:lvl3pPr marL="932597" indent="0">
              <a:buFontTx/>
              <a:buNone/>
              <a:defRPr/>
            </a:lvl3pPr>
            <a:lvl4pPr marL="1398895" indent="0">
              <a:buFontTx/>
              <a:buNone/>
              <a:defRPr/>
            </a:lvl4pPr>
            <a:lvl5pPr marL="1865193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917" y="4617578"/>
            <a:ext cx="8769049" cy="1544052"/>
          </a:xfrm>
        </p:spPr>
        <p:txBody>
          <a:bodyPr anchor="t">
            <a:normAutofit/>
          </a:bodyPr>
          <a:lstStyle>
            <a:lvl1pPr marL="0" indent="0" algn="l">
              <a:buNone/>
              <a:defRPr sz="183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66298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2pPr>
            <a:lvl3pPr marL="932597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3pPr>
            <a:lvl4pPr marL="1398895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865193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33149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797790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3264088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73038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52735" y="806113"/>
            <a:ext cx="621824" cy="596417"/>
          </a:xfrm>
          <a:prstGeom prst="rect">
            <a:avLst/>
          </a:prstGeom>
        </p:spPr>
        <p:txBody>
          <a:bodyPr vert="horz" lIns="93260" tIns="46630" rIns="93260" bIns="46630" rtlCol="0" anchor="ctr">
            <a:noAutofit/>
          </a:bodyPr>
          <a:lstStyle/>
          <a:p>
            <a:pPr lvl="0"/>
            <a:r>
              <a:rPr lang="en-US" sz="815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71334" y="2944020"/>
            <a:ext cx="621824" cy="596417"/>
          </a:xfrm>
          <a:prstGeom prst="rect">
            <a:avLst/>
          </a:prstGeom>
        </p:spPr>
        <p:txBody>
          <a:bodyPr vert="horz" lIns="93260" tIns="46630" rIns="93260" bIns="46630" rtlCol="0" anchor="ctr">
            <a:noAutofit/>
          </a:bodyPr>
          <a:lstStyle/>
          <a:p>
            <a:pPr lvl="0"/>
            <a:r>
              <a:rPr lang="en-US" sz="815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3012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551" y="621736"/>
            <a:ext cx="8760414" cy="3082772"/>
          </a:xfrm>
        </p:spPr>
        <p:txBody>
          <a:bodyPr anchor="ctr">
            <a:normAutofit/>
          </a:bodyPr>
          <a:lstStyle>
            <a:lvl1pPr algn="l">
              <a:defRPr sz="448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90914" y="4093093"/>
            <a:ext cx="8769050" cy="52448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48">
                <a:solidFill>
                  <a:schemeClr val="accent1"/>
                </a:solidFill>
              </a:defRPr>
            </a:lvl1pPr>
            <a:lvl2pPr marL="466298" indent="0">
              <a:buFontTx/>
              <a:buNone/>
              <a:defRPr/>
            </a:lvl2pPr>
            <a:lvl3pPr marL="932597" indent="0">
              <a:buFontTx/>
              <a:buNone/>
              <a:defRPr/>
            </a:lvl3pPr>
            <a:lvl4pPr marL="1398895" indent="0">
              <a:buFontTx/>
              <a:buNone/>
              <a:defRPr/>
            </a:lvl4pPr>
            <a:lvl5pPr marL="1865193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917" y="4617578"/>
            <a:ext cx="8769049" cy="1544052"/>
          </a:xfrm>
        </p:spPr>
        <p:txBody>
          <a:bodyPr anchor="t">
            <a:normAutofit/>
          </a:bodyPr>
          <a:lstStyle>
            <a:lvl1pPr marL="0" indent="0" algn="l">
              <a:buNone/>
              <a:defRPr sz="183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66298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2pPr>
            <a:lvl3pPr marL="932597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3pPr>
            <a:lvl4pPr marL="1398895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865193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33149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797790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3264088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73038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21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78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27442" y="621735"/>
            <a:ext cx="1330906" cy="535599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0917" y="621735"/>
            <a:ext cx="7201721" cy="535599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39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1038" y="1668463"/>
            <a:ext cx="6400800" cy="502920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 sz="24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97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29" Type="http://schemas.openxmlformats.org/officeDocument/2006/relationships/slideLayout" Target="../slideLayouts/slideLayout79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7.xml"/><Relationship Id="rId30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slideLayout" Target="../slideLayouts/slideLayout92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91.xml"/><Relationship Id="rId17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1.xml"/><Relationship Id="rId16" Type="http://schemas.openxmlformats.org/officeDocument/2006/relationships/slideLayout" Target="../slideLayouts/slideLayout95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89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4" r:id="rId1"/>
    <p:sldLayoutId id="2147484265" r:id="rId2"/>
    <p:sldLayoutId id="2147484266" r:id="rId3"/>
    <p:sldLayoutId id="2147484267" r:id="rId4"/>
    <p:sldLayoutId id="2147484268" r:id="rId5"/>
    <p:sldLayoutId id="2147484269" r:id="rId6"/>
    <p:sldLayoutId id="2147484270" r:id="rId7"/>
    <p:sldLayoutId id="2147484271" r:id="rId8"/>
    <p:sldLayoutId id="2147484272" r:id="rId9"/>
    <p:sldLayoutId id="2147484273" r:id="rId10"/>
    <p:sldLayoutId id="2147484274" r:id="rId11"/>
    <p:sldLayoutId id="2147484275" r:id="rId12"/>
    <p:sldLayoutId id="2147484276" r:id="rId13"/>
    <p:sldLayoutId id="2147484277" r:id="rId14"/>
    <p:sldLayoutId id="2147484263" r:id="rId15"/>
    <p:sldLayoutId id="2147484307" r:id="rId1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78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  <p:sldLayoutId id="2147484321" r:id="rId13"/>
    <p:sldLayoutId id="2147484404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6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3" r:id="rId1"/>
    <p:sldLayoutId id="2147484324" r:id="rId2"/>
    <p:sldLayoutId id="2147484325" r:id="rId3"/>
    <p:sldLayoutId id="2147484326" r:id="rId4"/>
    <p:sldLayoutId id="2147484327" r:id="rId5"/>
    <p:sldLayoutId id="2147484328" r:id="rId6"/>
    <p:sldLayoutId id="2147484329" r:id="rId7"/>
    <p:sldLayoutId id="2147484330" r:id="rId8"/>
    <p:sldLayoutId id="2147484331" r:id="rId9"/>
    <p:sldLayoutId id="2147484332" r:id="rId10"/>
    <p:sldLayoutId id="2147484333" r:id="rId11"/>
    <p:sldLayoutId id="2147484334" r:id="rId12"/>
    <p:sldLayoutId id="2147484335" r:id="rId13"/>
    <p:sldLayoutId id="2147484336" r:id="rId14"/>
    <p:sldLayoutId id="2147484337" r:id="rId15"/>
    <p:sldLayoutId id="2147484338" r:id="rId16"/>
    <p:sldLayoutId id="2147484339" r:id="rId17"/>
    <p:sldLayoutId id="2147484340" r:id="rId18"/>
    <p:sldLayoutId id="2147484341" r:id="rId19"/>
    <p:sldLayoutId id="2147484342" r:id="rId2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93899" y="3050514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5" r:id="rId1"/>
    <p:sldLayoutId id="2147484376" r:id="rId2"/>
    <p:sldLayoutId id="2147484377" r:id="rId3"/>
    <p:sldLayoutId id="2147484378" r:id="rId4"/>
    <p:sldLayoutId id="2147484379" r:id="rId5"/>
    <p:sldLayoutId id="2147484380" r:id="rId6"/>
    <p:sldLayoutId id="2147484381" r:id="rId7"/>
    <p:sldLayoutId id="2147484382" r:id="rId8"/>
    <p:sldLayoutId id="2147484383" r:id="rId9"/>
    <p:sldLayoutId id="2147484384" r:id="rId10"/>
    <p:sldLayoutId id="2147484385" r:id="rId11"/>
    <p:sldLayoutId id="2147484386" r:id="rId12"/>
    <p:sldLayoutId id="2147484387" r:id="rId13"/>
    <p:sldLayoutId id="2147484388" r:id="rId14"/>
    <p:sldLayoutId id="2147484389" r:id="rId15"/>
    <p:sldLayoutId id="2147484390" r:id="rId16"/>
    <p:sldLayoutId id="2147484391" r:id="rId17"/>
    <p:sldLayoutId id="2147484392" r:id="rId18"/>
    <p:sldLayoutId id="2147484393" r:id="rId19"/>
    <p:sldLayoutId id="2147484394" r:id="rId20"/>
    <p:sldLayoutId id="2147484395" r:id="rId21"/>
    <p:sldLayoutId id="2147484396" r:id="rId22"/>
    <p:sldLayoutId id="2147484397" r:id="rId23"/>
    <p:sldLayoutId id="2147484398" r:id="rId24"/>
    <p:sldLayoutId id="2147484399" r:id="rId25"/>
    <p:sldLayoutId id="2147484400" r:id="rId26"/>
    <p:sldLayoutId id="2147484401" r:id="rId27"/>
    <p:sldLayoutId id="2147484402" r:id="rId28"/>
    <p:sldLayoutId id="2147484403" r:id="rId2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635"/>
            <a:ext cx="12436475" cy="700316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0916" y="621735"/>
            <a:ext cx="8769049" cy="1347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916" y="2203601"/>
            <a:ext cx="8769049" cy="3958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49612" y="6161630"/>
            <a:ext cx="930225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0916" y="6161630"/>
            <a:ext cx="6423892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2924" y="6161630"/>
            <a:ext cx="697041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8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3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9" r:id="rId1"/>
    <p:sldLayoutId id="2147484550" r:id="rId2"/>
    <p:sldLayoutId id="2147484551" r:id="rId3"/>
    <p:sldLayoutId id="2147484552" r:id="rId4"/>
    <p:sldLayoutId id="2147484553" r:id="rId5"/>
    <p:sldLayoutId id="2147484554" r:id="rId6"/>
    <p:sldLayoutId id="2147484555" r:id="rId7"/>
    <p:sldLayoutId id="2147484556" r:id="rId8"/>
    <p:sldLayoutId id="2147484557" r:id="rId9"/>
    <p:sldLayoutId id="2147484558" r:id="rId10"/>
    <p:sldLayoutId id="2147484559" r:id="rId11"/>
    <p:sldLayoutId id="2147484560" r:id="rId12"/>
    <p:sldLayoutId id="2147484561" r:id="rId13"/>
    <p:sldLayoutId id="2147484562" r:id="rId14"/>
    <p:sldLayoutId id="2147484563" r:id="rId15"/>
    <p:sldLayoutId id="2147484564" r:id="rId16"/>
    <p:sldLayoutId id="2147484565" r:id="rId1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466298" rtl="0" eaLnBrk="1" latinLnBrk="0" hangingPunct="1">
        <a:spcBef>
          <a:spcPct val="0"/>
        </a:spcBef>
        <a:buNone/>
        <a:defRPr sz="3672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9724" indent="-349724" algn="l" defTabSz="466298" rtl="0" eaLnBrk="1" latinLnBrk="0" hangingPunct="1">
        <a:spcBef>
          <a:spcPts val="102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3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57735" indent="-291436" algn="l" defTabSz="466298" rtl="0" eaLnBrk="1" latinLnBrk="0" hangingPunct="1">
        <a:spcBef>
          <a:spcPts val="102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3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65746" indent="-233149" algn="l" defTabSz="466298" rtl="0" eaLnBrk="1" latinLnBrk="0" hangingPunct="1">
        <a:spcBef>
          <a:spcPts val="102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2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32044" indent="-233149" algn="l" defTabSz="466298" rtl="0" eaLnBrk="1" latinLnBrk="0" hangingPunct="1">
        <a:spcBef>
          <a:spcPts val="102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2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98342" indent="-233149" algn="l" defTabSz="466298" rtl="0" eaLnBrk="1" latinLnBrk="0" hangingPunct="1">
        <a:spcBef>
          <a:spcPts val="102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2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64641" indent="-233149" algn="l" defTabSz="466298" rtl="0" eaLnBrk="1" latinLnBrk="0" hangingPunct="1">
        <a:spcBef>
          <a:spcPts val="102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2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030939" indent="-233149" algn="l" defTabSz="466298" rtl="0" eaLnBrk="1" latinLnBrk="0" hangingPunct="1">
        <a:spcBef>
          <a:spcPts val="102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2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97237" indent="-233149" algn="l" defTabSz="466298" rtl="0" eaLnBrk="1" latinLnBrk="0" hangingPunct="1">
        <a:spcBef>
          <a:spcPts val="102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2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963535" indent="-233149" algn="l" defTabSz="466298" rtl="0" eaLnBrk="1" latinLnBrk="0" hangingPunct="1">
        <a:spcBef>
          <a:spcPts val="102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2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629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46629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97" algn="l" defTabSz="46629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5" algn="l" defTabSz="46629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93" algn="l" defTabSz="46629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491" algn="l" defTabSz="46629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790" algn="l" defTabSz="46629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8" algn="l" defTabSz="46629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386" algn="l" defTabSz="46629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1426348" y="1516062"/>
            <a:ext cx="11196624" cy="1975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119" b="1" dirty="0" smtClean="0">
                <a:ln w="1905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Apps en </a:t>
            </a:r>
            <a:r>
              <a:rPr lang="es-ES" sz="6119" b="1" dirty="0" smtClean="0">
                <a:ln w="1905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</a:p>
          <a:p>
            <a:r>
              <a:rPr lang="es-ES" sz="6119" b="1" dirty="0" smtClean="0">
                <a:ln w="1905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Para </a:t>
            </a:r>
            <a:r>
              <a:rPr lang="es-ES" sz="6119" b="1" dirty="0" smtClean="0">
                <a:ln w="1905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Windows 10</a:t>
            </a:r>
            <a:endParaRPr lang="es-ES" sz="6119" b="1" dirty="0">
              <a:ln w="19050">
                <a:solidFill>
                  <a:schemeClr val="tx2">
                    <a:lumMod val="50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" t="3768" r="-491" b="35230"/>
          <a:stretch/>
        </p:blipFill>
        <p:spPr>
          <a:xfrm>
            <a:off x="887770" y="5416429"/>
            <a:ext cx="1077156" cy="1077156"/>
          </a:xfrm>
          <a:prstGeom prst="rect">
            <a:avLst/>
          </a:prstGeom>
        </p:spPr>
      </p:pic>
      <p:sp>
        <p:nvSpPr>
          <p:cNvPr id="28" name="TextBox 5"/>
          <p:cNvSpPr txBox="1"/>
          <p:nvPr/>
        </p:nvSpPr>
        <p:spPr>
          <a:xfrm>
            <a:off x="2062072" y="5342771"/>
            <a:ext cx="5628389" cy="1246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48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Arcadio García Salvadores</a:t>
            </a:r>
          </a:p>
          <a:p>
            <a:r>
              <a:rPr lang="es-ES" sz="2448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Universidad Autónoma de Madrid</a:t>
            </a:r>
          </a:p>
          <a:p>
            <a:r>
              <a:rPr lang="es-ES" sz="2448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s-ES" sz="2448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arcadio_g_s</a:t>
            </a:r>
            <a:endParaRPr lang="es-ES" sz="2448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TextBox 4"/>
          <p:cNvSpPr txBox="1"/>
          <p:nvPr/>
        </p:nvSpPr>
        <p:spPr>
          <a:xfrm>
            <a:off x="10325036" y="6338596"/>
            <a:ext cx="1374705" cy="374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36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es-ES" sz="1836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MSPSpain</a:t>
            </a:r>
            <a:endParaRPr lang="es-ES" sz="1836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452" y="5081943"/>
            <a:ext cx="1244848" cy="1244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201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363" y="-465138"/>
            <a:ext cx="12801600" cy="8001001"/>
          </a:xfrm>
        </p:spPr>
      </p:pic>
    </p:spTree>
    <p:extLst>
      <p:ext uri="{BB962C8B-B14F-4D97-AF65-F5344CB8AC3E}">
        <p14:creationId xmlns:p14="http://schemas.microsoft.com/office/powerpoint/2010/main" val="295366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75000"/>
              </a:schemeClr>
            </a:gs>
            <a:gs pos="0">
              <a:schemeClr val="accent1">
                <a:lumMod val="50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5637" y="373062"/>
            <a:ext cx="8705533" cy="1537069"/>
          </a:xfrm>
        </p:spPr>
        <p:txBody>
          <a:bodyPr>
            <a:normAutofit/>
          </a:bodyPr>
          <a:lstStyle/>
          <a:p>
            <a:r>
              <a:rPr lang="es-ES" sz="5400" b="1" spc="0" dirty="0" smtClean="0">
                <a:ln w="95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¿Qué es una app?</a:t>
            </a:r>
            <a:endParaRPr lang="en-US" sz="5400" b="1" spc="0" dirty="0">
              <a:ln w="9525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557212" y="1910131"/>
            <a:ext cx="11887200" cy="4530471"/>
          </a:xfrm>
        </p:spPr>
        <p:txBody>
          <a:bodyPr>
            <a:normAutofit/>
          </a:bodyPr>
          <a:lstStyle/>
          <a:p>
            <a:r>
              <a:rPr lang="es-ES" sz="3200" dirty="0" smtClean="0"/>
              <a:t>Es un programa de ordenador.</a:t>
            </a:r>
          </a:p>
          <a:p>
            <a:endParaRPr lang="es-ES" sz="3200" dirty="0" smtClean="0"/>
          </a:p>
          <a:p>
            <a:r>
              <a:rPr lang="es-ES" sz="3200" dirty="0" smtClean="0"/>
              <a:t>Esta empaquetada y se distribuye</a:t>
            </a:r>
          </a:p>
          <a:p>
            <a:pPr marL="0" indent="0">
              <a:buNone/>
            </a:pPr>
            <a:r>
              <a:rPr lang="es-ES" sz="3200" dirty="0"/>
              <a:t> </a:t>
            </a:r>
            <a:r>
              <a:rPr lang="es-ES" sz="3200" dirty="0" smtClean="0"/>
              <a:t>  a través de una tienda.</a:t>
            </a:r>
          </a:p>
          <a:p>
            <a:endParaRPr lang="es-ES" sz="3200" dirty="0" smtClean="0"/>
          </a:p>
          <a:p>
            <a:r>
              <a:rPr lang="es-ES" sz="3200" dirty="0" smtClean="0"/>
              <a:t>Mayor seguridad: </a:t>
            </a:r>
            <a:r>
              <a:rPr lang="es-ES" sz="3200" dirty="0" err="1" smtClean="0"/>
              <a:t>sandbox</a:t>
            </a:r>
            <a:r>
              <a:rPr lang="es-ES" sz="3200" dirty="0" smtClean="0"/>
              <a:t>, permisos…</a:t>
            </a:r>
          </a:p>
          <a:p>
            <a:pPr marL="0" indent="0">
              <a:buNone/>
            </a:pPr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val="161644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75000"/>
              </a:schemeClr>
            </a:gs>
            <a:gs pos="0">
              <a:schemeClr val="accent1">
                <a:lumMod val="50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5637" y="373062"/>
            <a:ext cx="8705533" cy="1537069"/>
          </a:xfrm>
        </p:spPr>
        <p:txBody>
          <a:bodyPr>
            <a:normAutofit/>
          </a:bodyPr>
          <a:lstStyle/>
          <a:p>
            <a:r>
              <a:rPr lang="es-ES" sz="5400" b="1" spc="0" smtClean="0">
                <a:ln w="95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¿Qué es una app para W10?</a:t>
            </a:r>
            <a:endParaRPr lang="en-US" sz="5400" b="1" spc="0" dirty="0">
              <a:ln w="9525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884237" y="1516062"/>
            <a:ext cx="11887200" cy="4530471"/>
          </a:xfrm>
        </p:spPr>
        <p:txBody>
          <a:bodyPr>
            <a:normAutofit/>
          </a:bodyPr>
          <a:lstStyle/>
          <a:p>
            <a:r>
              <a:rPr lang="es-ES" sz="3200" smtClean="0"/>
              <a:t>Puede estar escrita en C# / C++ / VB / JS</a:t>
            </a:r>
          </a:p>
          <a:p>
            <a:pPr marL="0" indent="0">
              <a:buNone/>
            </a:pPr>
            <a:endParaRPr lang="es-E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37" y="2506662"/>
            <a:ext cx="8686800" cy="377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75000"/>
              </a:schemeClr>
            </a:gs>
            <a:gs pos="0">
              <a:schemeClr val="accent1">
                <a:lumMod val="50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5637" y="373062"/>
            <a:ext cx="8705533" cy="1537069"/>
          </a:xfrm>
        </p:spPr>
        <p:txBody>
          <a:bodyPr>
            <a:normAutofit fontScale="90000"/>
          </a:bodyPr>
          <a:lstStyle/>
          <a:p>
            <a:r>
              <a:rPr lang="es-ES" sz="5400" b="1" spc="0" dirty="0" smtClean="0">
                <a:ln w="95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¿Cómo son las apps JS en W10?</a:t>
            </a:r>
            <a:endParaRPr lang="en-US" sz="5400" b="1" spc="0" dirty="0">
              <a:ln w="9525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884237" y="1516062"/>
            <a:ext cx="11887200" cy="4530471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Usan</a:t>
            </a:r>
            <a:r>
              <a:rPr lang="en-US" sz="3200" dirty="0" smtClean="0"/>
              <a:t> Microsoft Edge</a:t>
            </a:r>
          </a:p>
          <a:p>
            <a:pPr lvl="1"/>
            <a:r>
              <a:rPr lang="en-US" sz="2792" dirty="0" smtClean="0"/>
              <a:t>Render compatible con </a:t>
            </a:r>
            <a:r>
              <a:rPr lang="en-US" sz="2792" dirty="0" err="1" smtClean="0"/>
              <a:t>WebKit</a:t>
            </a:r>
            <a:endParaRPr lang="en-US" sz="2792" dirty="0"/>
          </a:p>
          <a:p>
            <a:pPr lvl="1"/>
            <a:r>
              <a:rPr lang="en-US" sz="2792" dirty="0" smtClean="0"/>
              <a:t>El motor de JS </a:t>
            </a:r>
            <a:r>
              <a:rPr lang="en-US" sz="2792" dirty="0" err="1" smtClean="0"/>
              <a:t>es</a:t>
            </a:r>
            <a:r>
              <a:rPr lang="en-US" sz="2792" dirty="0" smtClean="0"/>
              <a:t> </a:t>
            </a:r>
            <a:r>
              <a:rPr lang="en-US" sz="2792" dirty="0" err="1" smtClean="0"/>
              <a:t>Chackra</a:t>
            </a:r>
            <a:endParaRPr lang="en-US" sz="2792" dirty="0" smtClean="0"/>
          </a:p>
          <a:p>
            <a:pPr lvl="1"/>
            <a:endParaRPr lang="es-ES" sz="2792" dirty="0"/>
          </a:p>
          <a:p>
            <a:r>
              <a:rPr lang="en-US" sz="2996" dirty="0" err="1" smtClean="0"/>
              <a:t>Seguridad</a:t>
            </a:r>
            <a:r>
              <a:rPr lang="en-US" sz="2996" dirty="0" smtClean="0"/>
              <a:t> </a:t>
            </a:r>
            <a:r>
              <a:rPr lang="en-US" sz="2996" dirty="0" err="1" smtClean="0"/>
              <a:t>mediante</a:t>
            </a:r>
            <a:r>
              <a:rPr lang="en-US" sz="2996" dirty="0" smtClean="0"/>
              <a:t> Content Security Policy</a:t>
            </a:r>
          </a:p>
          <a:p>
            <a:endParaRPr lang="en-US" sz="2996" dirty="0"/>
          </a:p>
          <a:p>
            <a:r>
              <a:rPr lang="en-US" sz="2996" dirty="0" err="1" smtClean="0"/>
              <a:t>Acceso</a:t>
            </a:r>
            <a:r>
              <a:rPr lang="en-US" sz="2996" dirty="0" smtClean="0"/>
              <a:t> </a:t>
            </a:r>
            <a:r>
              <a:rPr lang="en-US" sz="2996" dirty="0" err="1" smtClean="0"/>
              <a:t>completo</a:t>
            </a:r>
            <a:r>
              <a:rPr lang="en-US" sz="2996" dirty="0" smtClean="0"/>
              <a:t> a las APIs de </a:t>
            </a:r>
            <a:r>
              <a:rPr lang="en-US" sz="2996" dirty="0" err="1" smtClean="0"/>
              <a:t>WinRT</a:t>
            </a:r>
            <a:endParaRPr lang="en-US" sz="2996" dirty="0" smtClean="0"/>
          </a:p>
        </p:txBody>
      </p:sp>
    </p:spTree>
    <p:extLst>
      <p:ext uri="{BB962C8B-B14F-4D97-AF65-F5344CB8AC3E}">
        <p14:creationId xmlns:p14="http://schemas.microsoft.com/office/powerpoint/2010/main" val="118428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75000"/>
              </a:schemeClr>
            </a:gs>
            <a:gs pos="0">
              <a:schemeClr val="accent1">
                <a:lumMod val="50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5637" y="373062"/>
            <a:ext cx="8705533" cy="1537069"/>
          </a:xfrm>
        </p:spPr>
        <p:txBody>
          <a:bodyPr>
            <a:normAutofit fontScale="90000"/>
          </a:bodyPr>
          <a:lstStyle/>
          <a:p>
            <a:r>
              <a:rPr lang="es-ES" sz="5400" b="1" spc="0" dirty="0" smtClean="0">
                <a:ln w="95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¿Cómo puedo hacer una app?</a:t>
            </a:r>
            <a:endParaRPr lang="en-US" sz="5400" b="1" spc="0" dirty="0">
              <a:ln w="9525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884237" y="1516062"/>
            <a:ext cx="11887200" cy="4530471"/>
          </a:xfrm>
        </p:spPr>
        <p:txBody>
          <a:bodyPr>
            <a:normAutofit lnSpcReduction="10000"/>
          </a:bodyPr>
          <a:lstStyle/>
          <a:p>
            <a:r>
              <a:rPr lang="es-ES" sz="3200" dirty="0" err="1" smtClean="0"/>
              <a:t>Packaged</a:t>
            </a:r>
            <a:r>
              <a:rPr lang="es-ES" sz="3200" dirty="0" smtClean="0"/>
              <a:t> web apps</a:t>
            </a:r>
          </a:p>
          <a:p>
            <a:pPr lvl="1"/>
            <a:r>
              <a:rPr lang="en-US" sz="2996" dirty="0" smtClean="0"/>
              <a:t>El archive .</a:t>
            </a:r>
            <a:r>
              <a:rPr lang="en-US" sz="2996" dirty="0" err="1" smtClean="0"/>
              <a:t>appx</a:t>
            </a:r>
            <a:r>
              <a:rPr lang="en-US" sz="2996" dirty="0" smtClean="0"/>
              <a:t> </a:t>
            </a:r>
            <a:r>
              <a:rPr lang="en-US" sz="2996" dirty="0" err="1" smtClean="0"/>
              <a:t>contiene</a:t>
            </a:r>
            <a:r>
              <a:rPr lang="en-US" sz="2996" dirty="0" smtClean="0"/>
              <a:t> </a:t>
            </a:r>
            <a:r>
              <a:rPr lang="en-US" sz="2996" dirty="0" err="1" smtClean="0"/>
              <a:t>nuestros</a:t>
            </a:r>
            <a:r>
              <a:rPr lang="en-US" sz="2996" dirty="0" smtClean="0"/>
              <a:t> .html, .</a:t>
            </a:r>
            <a:r>
              <a:rPr lang="en-US" sz="2996" dirty="0" err="1" smtClean="0"/>
              <a:t>js</a:t>
            </a:r>
            <a:r>
              <a:rPr lang="en-US" sz="2996" dirty="0" smtClean="0"/>
              <a:t>, .</a:t>
            </a:r>
            <a:r>
              <a:rPr lang="en-US" sz="2996" dirty="0" err="1" smtClean="0"/>
              <a:t>css</a:t>
            </a:r>
            <a:r>
              <a:rPr lang="en-US" sz="2996" dirty="0" smtClean="0"/>
              <a:t> …</a:t>
            </a:r>
          </a:p>
          <a:p>
            <a:pPr lvl="1"/>
            <a:endParaRPr lang="en-US" sz="2996" dirty="0"/>
          </a:p>
          <a:p>
            <a:r>
              <a:rPr lang="en-US" sz="3200" dirty="0" smtClean="0"/>
              <a:t>Hosted web apps</a:t>
            </a:r>
          </a:p>
          <a:p>
            <a:pPr lvl="1"/>
            <a:r>
              <a:rPr lang="en-US" sz="2996" dirty="0" smtClean="0"/>
              <a:t>Los </a:t>
            </a:r>
            <a:r>
              <a:rPr lang="en-US" sz="2996" dirty="0" err="1" smtClean="0"/>
              <a:t>archivos</a:t>
            </a:r>
            <a:r>
              <a:rPr lang="en-US" sz="2996" dirty="0" smtClean="0"/>
              <a:t> </a:t>
            </a:r>
            <a:r>
              <a:rPr lang="en-US" sz="2996" dirty="0" err="1" smtClean="0"/>
              <a:t>estan</a:t>
            </a:r>
            <a:r>
              <a:rPr lang="en-US" sz="2996" dirty="0" smtClean="0"/>
              <a:t> </a:t>
            </a:r>
            <a:r>
              <a:rPr lang="en-US" sz="2996" dirty="0" err="1" smtClean="0"/>
              <a:t>en</a:t>
            </a:r>
            <a:r>
              <a:rPr lang="en-US" sz="2996" dirty="0" smtClean="0"/>
              <a:t> un </a:t>
            </a:r>
            <a:r>
              <a:rPr lang="en-US" sz="2996" dirty="0" err="1" smtClean="0"/>
              <a:t>servidor</a:t>
            </a:r>
            <a:r>
              <a:rPr lang="en-US" sz="2996" dirty="0" smtClean="0"/>
              <a:t> </a:t>
            </a:r>
            <a:r>
              <a:rPr lang="en-US" sz="2996" dirty="0" err="1" smtClean="0"/>
              <a:t>propio</a:t>
            </a:r>
            <a:endParaRPr lang="en-US" sz="2996" dirty="0" smtClean="0"/>
          </a:p>
          <a:p>
            <a:endParaRPr lang="en-US" sz="3200" dirty="0"/>
          </a:p>
          <a:p>
            <a:r>
              <a:rPr lang="en-US" sz="3200" dirty="0" smtClean="0"/>
              <a:t>Embedded web apps</a:t>
            </a:r>
            <a:endParaRPr lang="es-ES" sz="2800" dirty="0"/>
          </a:p>
          <a:p>
            <a:pPr lvl="1"/>
            <a:r>
              <a:rPr lang="en-US" sz="2996" dirty="0" err="1" smtClean="0"/>
              <a:t>Aplicación</a:t>
            </a:r>
            <a:r>
              <a:rPr lang="en-US" sz="2996" dirty="0" smtClean="0"/>
              <a:t> </a:t>
            </a:r>
            <a:r>
              <a:rPr lang="en-US" sz="2996" dirty="0" err="1" smtClean="0"/>
              <a:t>nativa</a:t>
            </a:r>
            <a:r>
              <a:rPr lang="en-US" sz="2996" dirty="0" smtClean="0"/>
              <a:t> con </a:t>
            </a:r>
            <a:r>
              <a:rPr lang="en-US" sz="2996" dirty="0" err="1" smtClean="0"/>
              <a:t>webviews</a:t>
            </a:r>
            <a:endParaRPr lang="es-ES" sz="2996" dirty="0" smtClean="0"/>
          </a:p>
        </p:txBody>
      </p:sp>
    </p:spTree>
    <p:extLst>
      <p:ext uri="{BB962C8B-B14F-4D97-AF65-F5344CB8AC3E}">
        <p14:creationId xmlns:p14="http://schemas.microsoft.com/office/powerpoint/2010/main" val="104832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75000"/>
              </a:schemeClr>
            </a:gs>
            <a:gs pos="0">
              <a:schemeClr val="accent1">
                <a:lumMod val="50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34449" y="2659062"/>
            <a:ext cx="8705533" cy="1537069"/>
          </a:xfrm>
        </p:spPr>
        <p:txBody>
          <a:bodyPr>
            <a:normAutofit/>
          </a:bodyPr>
          <a:lstStyle/>
          <a:p>
            <a:r>
              <a:rPr lang="es-ES" sz="5400" b="1" dirty="0" smtClean="0">
                <a:ln w="95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¡</a:t>
            </a:r>
            <a:r>
              <a:rPr lang="es-ES" sz="5400" b="1" spc="0" dirty="0" smtClean="0">
                <a:ln w="95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 time!</a:t>
            </a:r>
            <a:endParaRPr lang="en-US" sz="5400" b="1" spc="0" dirty="0">
              <a:ln w="9525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33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2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707" t="15766" r="9343" b="21048"/>
          <a:stretch/>
        </p:blipFill>
        <p:spPr>
          <a:xfrm>
            <a:off x="76095" y="1374213"/>
            <a:ext cx="4176407" cy="432556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52502" y="1934310"/>
            <a:ext cx="8031208" cy="5113426"/>
          </a:xfrm>
        </p:spPr>
        <p:txBody>
          <a:bodyPr/>
          <a:lstStyle/>
          <a:p>
            <a:pPr>
              <a:spcAft>
                <a:spcPts val="1199"/>
              </a:spcAft>
            </a:pPr>
            <a:r>
              <a:rPr lang="en-US" sz="4800" dirty="0" smtClean="0">
                <a:solidFill>
                  <a:schemeClr val="bg1"/>
                </a:solidFill>
              </a:rPr>
              <a:t>msdn.com</a:t>
            </a:r>
          </a:p>
          <a:p>
            <a:pPr>
              <a:spcAft>
                <a:spcPts val="1199"/>
              </a:spcAft>
            </a:pPr>
            <a:r>
              <a:rPr lang="en-US" sz="4800" dirty="0" smtClean="0">
                <a:solidFill>
                  <a:schemeClr val="bg1"/>
                </a:solidFill>
              </a:rPr>
              <a:t>channel9.msdn.com</a:t>
            </a:r>
          </a:p>
          <a:p>
            <a:pPr>
              <a:spcAft>
                <a:spcPts val="1199"/>
              </a:spcAft>
            </a:pPr>
            <a:r>
              <a:rPr lang="en-US" sz="4800" dirty="0" smtClean="0">
                <a:solidFill>
                  <a:schemeClr val="bg1"/>
                </a:solidFill>
              </a:rPr>
              <a:t>insider.windows.com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Recursos</a:t>
            </a:r>
            <a:endParaRPr lang="en-US" dirty="0">
              <a:gradFill>
                <a:gsLst>
                  <a:gs pos="125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3507" y="-1379342"/>
            <a:ext cx="6215769" cy="65919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32563"/>
            <a:r>
              <a:rPr lang="en-US" dirty="0">
                <a:solidFill>
                  <a:srgbClr val="404040"/>
                </a:solidFill>
              </a:rPr>
              <a:t>Reference talks by Sam, Elio, Clemens and any of the ASA talks, at least.</a:t>
            </a:r>
          </a:p>
        </p:txBody>
      </p:sp>
    </p:spTree>
    <p:extLst>
      <p:ext uri="{BB962C8B-B14F-4D97-AF65-F5344CB8AC3E}">
        <p14:creationId xmlns:p14="http://schemas.microsoft.com/office/powerpoint/2010/main" val="412096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4420" y="4335462"/>
            <a:ext cx="740183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3200" dirty="0">
                <a:latin typeface="Segoe UI" panose="020B0502040204020203" pitchFamily="34" charset="0"/>
              </a:rPr>
              <a:t>https://github.com/UamNet/TechTalks</a:t>
            </a:r>
            <a:endParaRPr lang="es-ES" sz="3200" dirty="0" smtClean="0">
              <a:latin typeface="Segoe UI" panose="020B0502040204020203" pitchFamily="34" charset="0"/>
            </a:endParaRPr>
          </a:p>
          <a:p>
            <a:pPr algn="ctr"/>
            <a:endParaRPr lang="es-ES" sz="3200" dirty="0">
              <a:latin typeface="Segoe UI" panose="020B0502040204020203" pitchFamily="34" charset="0"/>
            </a:endParaRPr>
          </a:p>
          <a:p>
            <a:pPr algn="ctr"/>
            <a:r>
              <a:rPr lang="es-ES" sz="3200" dirty="0" smtClean="0">
                <a:latin typeface="Segoe UI" panose="020B0502040204020203" pitchFamily="34" charset="0"/>
              </a:rPr>
              <a:t>https</a:t>
            </a:r>
            <a:r>
              <a:rPr lang="es-ES" sz="3200" dirty="0">
                <a:latin typeface="Segoe UI" panose="020B0502040204020203" pitchFamily="34" charset="0"/>
              </a:rPr>
              <a:t>://github.com/arcadiogarcia/Lab13</a:t>
            </a:r>
            <a:endParaRPr lang="en-US" sz="3200" dirty="0" smtClean="0">
              <a:latin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237" y="754062"/>
            <a:ext cx="3124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5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_v02.potx" id="{AE6B0D47-3488-4D7E-AEFE-4DBC34C239F2}" vid="{FE055DFB-2179-4F25-980C-29B98161779E}"/>
    </a:ext>
  </a:extLst>
</a:theme>
</file>

<file path=ppt/theme/theme2.xml><?xml version="1.0" encoding="utf-8"?>
<a:theme xmlns:a="http://schemas.openxmlformats.org/drawingml/2006/main" name="1_5-30629_Build_Template_DARK BLU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5D3B3FA9-0122-4B31-B139-E383C37B88CE}"/>
    </a:ext>
  </a:extLst>
</a:theme>
</file>

<file path=ppt/theme/theme3.xml><?xml version="1.0" encoding="utf-8"?>
<a:theme xmlns:a="http://schemas.openxmlformats.org/drawingml/2006/main" name="1_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4.xml><?xml version="1.0" encoding="utf-8"?>
<a:theme xmlns:a="http://schemas.openxmlformats.org/drawingml/2006/main" name="3_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989475B9-DB6C-4EAF-8622-952BB3581377}" vid="{3DC98DF2-15D7-439F-8B72-0561DF431F48}"/>
    </a:ext>
  </a:extLst>
</a:theme>
</file>

<file path=ppt/theme/theme5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9a868b2ee15488883f623ae5237ecae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Moscone Center</TermName>
          <TermId xmlns="http://schemas.microsoft.com/office/infopath/2007/PartnerControls">d4f36a2e-dd0d-4424-990f-7c93b4e9f063</TermId>
        </TermInfo>
      </Terms>
    </h9a868b2ee15488883f623ae5237ecae>
    <k62f7d35b80b40fb8c27985e50b34fcd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BUILD</TermName>
          <TermId xmlns="http://schemas.microsoft.com/office/infopath/2007/PartnerControls">58542b36-5bf5-46a6-a53f-a41fb7a73785</TermId>
        </TermInfo>
      </Terms>
    </k62f7d35b80b40fb8c27985e50b34fcd>
    <LikesCount xmlns="http://schemas.microsoft.com/sharepoint/v3" xsi:nil="true"/>
    <pfbfa50075a04958bd8757dc155d3e08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San Francisco</TermName>
          <TermId xmlns="http://schemas.microsoft.com/office/infopath/2007/PartnerControls">84dfcb53-432b-499d-8965-93d483d36b4a</TermId>
        </TermInfo>
      </Terms>
    </pfbfa50075a04958bd8757dc155d3e08>
    <Presentation_x0020_Date xmlns="12a172fe-0250-434a-85cf-03b10810c5e5">2015-04-29T00:00:00-07:00</Presentation_x0020_Date>
    <o72fbe6ee5ae4131af0832c08ec51202 xmlns="12a172fe-0250-434a-85cf-03b10810c5e5">
      <Terms xmlns="http://schemas.microsoft.com/office/infopath/2007/PartnerControls"/>
    </o72fbe6ee5ae4131af0832c08ec51202>
    <Event_x0020_Start_x0020_Date xmlns="12a172fe-0250-434a-85cf-03b10810c5e5">2015-04-29T07:00:00+00:00</Event_x0020_Start_x0020_Date>
    <MS_x0020_Content_x0020_Owner xmlns="12a172fe-0250-434a-85cf-03b10810c5e5">
      <UserInfo>
        <DisplayName/>
        <AccountId xsi:nil="true"/>
        <AccountType/>
      </UserInfo>
    </MS_x0020_Content_x0020_Owner>
    <MS_x0020_Speaker xmlns="12a172fe-0250-434a-85cf-03b10810c5e5">
      <UserInfo>
        <DisplayName/>
        <AccountId xsi:nil="true"/>
        <AccountType/>
      </UserInfo>
    </MS_x0020_Speaker>
    <External_x0020_Speaker xmlns="12a172fe-0250-434a-85cf-03b10810c5e5"> Kevin Miller</External_x0020_Speaker>
    <Session_x0020_Code xmlns="12a172fe-0250-434a-85cf-03b10810c5e5">2-611</Session_x0020_Code>
    <le8386062bd54e24a95c83b32ccbdb34 xmlns="12a172fe-0250-434a-85cf-03b10810c5e5">
      <Terms xmlns="http://schemas.microsoft.com/office/infopath/2007/PartnerControls"/>
    </le8386062bd54e24a95c83b32ccbdb34>
    <j4d4d959795b4220a289a041ed046605 xmlns="12a172fe-0250-434a-85cf-03b10810c5e5">
      <Terms xmlns="http://schemas.microsoft.com/office/infopath/2007/PartnerControls"/>
    </j4d4d959795b4220a289a041ed046605>
    <Event_x0020_End_x0020_Date xmlns="12a172fe-0250-434a-85cf-03b10810c5e5">2015-05-01T07:00:00+00:00</Event_x0020_End_x0020_Date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Build 2015</TermName>
          <TermId xmlns="http://schemas.microsoft.com/office/infopath/2007/PartnerControls">54419920-0a06-43b0-b2df-79127b266d93</TermId>
        </TermInfo>
      </Terms>
    </TaxKeywordTaxHTField>
    <TaxCatchAll xmlns="230e9df3-be65-4c73-a93b-d1236ebd677e">
      <Value>173</Value>
      <Value>172</Value>
      <Value>171</Value>
      <Value>170</Value>
    </TaxCatchAll>
    <eb9cf3a3af7b473faa5c9c98148a90a4 xmlns="12a172fe-0250-434a-85cf-03b10810c5e5">
      <Terms xmlns="http://schemas.microsoft.com/office/infopath/2007/PartnerControls"/>
    </eb9cf3a3af7b473faa5c9c98148a90a4>
    <SharingHintHash xmlns="12a172fe-0250-434a-85cf-03b10810c5e5">-103767253</SharingHintHash>
    <SharedWithUsers xmlns="12a172fe-0250-434a-85cf-03b10810c5e5">
      <UserInfo>
        <DisplayName/>
        <AccountId xsi:nil="true"/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46EBBE4F454C2C47A5E89CD935B1FC7800E83BCD34BAE21044A0567CF64FDFDE54" ma:contentTypeVersion="5" ma:contentTypeDescription="Create a new document." ma:contentTypeScope="" ma:versionID="9f49739d1da212619d044bf1bfa27251">
  <xsd:schema xmlns:xsd="http://www.w3.org/2001/XMLSchema" xmlns:xs="http://www.w3.org/2001/XMLSchema" xmlns:p="http://schemas.microsoft.com/office/2006/metadata/properties" xmlns:ns1="http://schemas.microsoft.com/sharepoint/v3" xmlns:ns2="12a172fe-0250-434a-85cf-03b10810c5e5" xmlns:ns3="230e9df3-be65-4c73-a93b-d1236ebd677e" targetNamespace="http://schemas.microsoft.com/office/2006/metadata/properties" ma:root="true" ma:fieldsID="d1ec06fbcf9feb71c233288b468d8e39" ns1:_="" ns2:_="" ns3:_="">
    <xsd:import namespace="http://schemas.microsoft.com/sharepoint/v3"/>
    <xsd:import namespace="12a172fe-0250-434a-85cf-03b10810c5e5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k62f7d35b80b40fb8c27985e50b34fcd" minOccurs="0"/>
                <xsd:element ref="ns3:TaxCatchAll" minOccurs="0"/>
                <xsd:element ref="ns3:TaxCatchAllLabel" minOccurs="0"/>
                <xsd:element ref="ns2:pfbfa50075a04958bd8757dc155d3e08" minOccurs="0"/>
                <xsd:element ref="ns2:h9a868b2ee15488883f623ae5237ecae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72fbe6ee5ae4131af0832c08ec51202" minOccurs="0"/>
                <xsd:element ref="ns2:eb9cf3a3af7b473faa5c9c98148a90a4" minOccurs="0"/>
                <xsd:element ref="ns2:Session_x0020_Code" minOccurs="0"/>
                <xsd:element ref="ns2:MS_x0020_Content_x0020_Owner" minOccurs="0"/>
                <xsd:element ref="ns2:le8386062bd54e24a95c83b32ccbdb34" minOccurs="0"/>
                <xsd:element ref="ns2:j4d4d959795b4220a289a041ed046605" minOccurs="0"/>
                <xsd:element ref="ns3:TaxKeywordTaxHTField" minOccurs="0"/>
                <xsd:element ref="ns1:AverageRating" minOccurs="0"/>
                <xsd:element ref="ns1:RatingCount" minOccurs="0"/>
                <xsd:element ref="ns1:LikesCount" minOccurs="0"/>
                <xsd:element ref="ns2:SharedWithUser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3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4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5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172fe-0250-434a-85cf-03b10810c5e5" elementFormDefault="qualified">
    <xsd:import namespace="http://schemas.microsoft.com/office/2006/documentManagement/types"/>
    <xsd:import namespace="http://schemas.microsoft.com/office/infopath/2007/PartnerControls"/>
    <xsd:element name="k62f7d35b80b40fb8c27985e50b34fcd" ma:index="8" nillable="true" ma:taxonomy="true" ma:internalName="k62f7d35b80b40fb8c27985e50b34fcd" ma:taxonomyFieldName="Event_x0020_Name" ma:displayName="Event Name" ma:default="" ma:fieldId="{462f7d35-b80b-40fb-8c27-985e50b34fcd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pfbfa50075a04958bd8757dc155d3e08" ma:index="12" nillable="true" ma:taxonomy="true" ma:internalName="pfbfa50075a04958bd8757dc155d3e08" ma:taxonomyFieldName="Event_x0020_Location" ma:displayName="Event Location" ma:default="" ma:fieldId="{9fbfa500-75a0-4958-bd87-57dc155d3e08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9a868b2ee15488883f623ae5237ecae" ma:index="14" nillable="true" ma:taxonomy="true" ma:internalName="h9a868b2ee15488883f623ae5237ecae" ma:taxonomyFieldName="Event_x0020_Venue" ma:displayName="Event Venue" ma:default="" ma:fieldId="{19a868b2-ee15-4888-83f6-23ae5237ecae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72fbe6ee5ae4131af0832c08ec51202" ma:index="21" nillable="true" ma:taxonomy="true" ma:internalName="o72fbe6ee5ae4131af0832c08ec51202" ma:taxonomyFieldName="Product" ma:displayName="Product" ma:default="" ma:fieldId="{872fbe6e-e5ae-4131-af08-32c08ec51202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b9cf3a3af7b473faa5c9c98148a90a4" ma:index="23" nillable="true" ma:taxonomy="true" ma:internalName="eb9cf3a3af7b473faa5c9c98148a90a4" ma:taxonomyFieldName="Campaign" ma:displayName="Campaign" ma:default="" ma:fieldId="{eb9cf3a3-af7b-473f-aa5c-9c98148a90a4}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e8386062bd54e24a95c83b32ccbdb34" ma:index="27" nillable="true" ma:taxonomy="true" ma:internalName="le8386062bd54e24a95c83b32ccbdb34" ma:taxonomyFieldName="Track" ma:displayName="Track" ma:default="" ma:fieldId="{5e838606-2bd5-4e24-a95c-83b32ccbdb34}" ma:sspId="e385fb40-52d4-4fae-9c5b-3e8ff8a5878e" ma:termSetId="043e2b11-12ce-49cc-a347-2f73f2b7fe4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4d4d959795b4220a289a041ed046605" ma:index="29" nillable="true" ma:taxonomy="true" ma:internalName="j4d4d959795b4220a289a041ed046605" ma:taxonomyFieldName="Audience1" ma:displayName="Audience" ma:default="" ma:fieldId="{34d4d959-795b-4220-a289-a041ed046605}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38" nillable="true" ma:displayName="Sharing Hint Hash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hidden="true" ma:list="{5b797c71-5459-41dc-9095-63a63c56aa91}" ma:internalName="TaxCatchAll" ma:showField="CatchAllData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5b797c71-5459-41dc-9095-63a63c56aa91}" ma:internalName="TaxCatchAllLabel" ma:readOnly="true" ma:showField="CatchAllDataLabel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1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12a172fe-0250-434a-85cf-03b10810c5e5"/>
    <ds:schemaRef ds:uri="http://www.w3.org/XML/1998/namespace"/>
    <ds:schemaRef ds:uri="http://schemas.microsoft.com/office/infopath/2007/PartnerControls"/>
    <ds:schemaRef ds:uri="230e9df3-be65-4c73-a93b-d1236ebd677e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99E0065C-627B-42FD-A7AD-D2ABAFAC7E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2a172fe-0250-434a-85cf-03b10810c5e5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Build_2015_Template_v03</Template>
  <TotalTime>972</TotalTime>
  <Words>457</Words>
  <Application>Microsoft Office PowerPoint</Application>
  <PresentationFormat>Custom</PresentationFormat>
  <Paragraphs>79</Paragraphs>
  <Slides>9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Arial</vt:lpstr>
      <vt:lpstr>Avenir LT Pro 45 Book</vt:lpstr>
      <vt:lpstr>Consolas</vt:lpstr>
      <vt:lpstr>ＭＳ Ｐゴシック</vt:lpstr>
      <vt:lpstr>Segoe UI</vt:lpstr>
      <vt:lpstr>Segoe UI Light</vt:lpstr>
      <vt:lpstr>Trebuchet MS</vt:lpstr>
      <vt:lpstr>Wingdings 3</vt:lpstr>
      <vt:lpstr>5-30629_Build_Template_WHITE</vt:lpstr>
      <vt:lpstr>1_5-30629_Build_Template_DARK BLUE</vt:lpstr>
      <vt:lpstr>1_5-30629_Build_Template_WHITE</vt:lpstr>
      <vt:lpstr>3_5-30629_Build_Template_WHITE</vt:lpstr>
      <vt:lpstr>Facet</vt:lpstr>
      <vt:lpstr>think-cell Slide</vt:lpstr>
      <vt:lpstr>PowerPoint Presentation</vt:lpstr>
      <vt:lpstr>PowerPoint Presentation</vt:lpstr>
      <vt:lpstr>¿Qué es una app?</vt:lpstr>
      <vt:lpstr>¿Qué es una app para W10?</vt:lpstr>
      <vt:lpstr>¿Cómo son las apps JS en W10?</vt:lpstr>
      <vt:lpstr>¿Cómo puedo hacer una app?</vt:lpstr>
      <vt:lpstr>¡Demo time!</vt:lpstr>
      <vt:lpstr>Recursos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for Creating IoT Solutions with Azure</dc:title>
  <dc:subject>Build 2015</dc:subject>
  <dc:creator>Shows</dc:creator>
  <cp:keywords>Build 2015</cp:keywords>
  <dc:description>Template: Mitchell Derrey, Silver Fox Productions
Formatting: 
Audience Type:</dc:description>
  <cp:lastModifiedBy>Arcadio García</cp:lastModifiedBy>
  <cp:revision>125</cp:revision>
  <dcterms:created xsi:type="dcterms:W3CDTF">2015-04-29T17:53:46Z</dcterms:created>
  <dcterms:modified xsi:type="dcterms:W3CDTF">2015-10-22T22:13:12Z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0x01010046EBBE4F454C2C47A5E89CD935B1FC7800E83BCD34BAE21044A0567CF64FDFDE54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173;#Moscone Center|d4f36a2e-dd0d-4424-990f-7c93b4e9f063</vt:lpwstr>
  </property>
  <property fmtid="{D5CDD505-2E9C-101B-9397-08002B2CF9AE}" pid="7" name="Track">
    <vt:lpwstr/>
  </property>
  <property fmtid="{D5CDD505-2E9C-101B-9397-08002B2CF9AE}" pid="8" name="Event Location">
    <vt:lpwstr>172;#San Francisco|84dfcb53-432b-499d-8965-93d483d36b4a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dience1">
    <vt:lpwstr/>
  </property>
  <property fmtid="{D5CDD505-2E9C-101B-9397-08002B2CF9AE}" pid="12" name="TaxKeyword">
    <vt:lpwstr>170;#Build 2015|54419920-0a06-43b0-b2df-79127b266d93</vt:lpwstr>
  </property>
  <property fmtid="{D5CDD505-2E9C-101B-9397-08002B2CF9AE}" pid="13" name="Event Name">
    <vt:lpwstr>171;#BUILD|58542b36-5bf5-46a6-a53f-a41fb7a73785</vt:lpwstr>
  </property>
</Properties>
</file>