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0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8653-3894-4B80-9346-EA75A79292B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6A0A-FB87-4822-B38F-27B7B65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UamNet/UamNet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307" y="5338293"/>
            <a:ext cx="11378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Ir</a:t>
            </a:r>
            <a:r>
              <a:rPr lang="en-US" sz="4400" dirty="0"/>
              <a:t> a </a:t>
            </a:r>
            <a:r>
              <a:rPr lang="en-US" sz="4400" dirty="0"/>
              <a:t>visualstudio.com/dev-essentials/</a:t>
            </a:r>
          </a:p>
          <a:p>
            <a:pPr algn="ctr"/>
            <a:r>
              <a:rPr lang="en-US" sz="4400" dirty="0"/>
              <a:t>y </a:t>
            </a:r>
            <a:r>
              <a:rPr lang="en-US" sz="4400" dirty="0" err="1"/>
              <a:t>registrarse</a:t>
            </a:r>
            <a:r>
              <a:rPr lang="en-US" sz="4400" dirty="0"/>
              <a:t> para </a:t>
            </a:r>
            <a:r>
              <a:rPr lang="en-US" sz="4400" dirty="0" err="1"/>
              <a:t>tener</a:t>
            </a:r>
            <a:r>
              <a:rPr lang="en-US" sz="4400" dirty="0"/>
              <a:t> 25euros al </a:t>
            </a:r>
            <a:r>
              <a:rPr lang="en-US" sz="4400" dirty="0" err="1"/>
              <a:t>mes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Azure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98" y="257578"/>
            <a:ext cx="7760877" cy="45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0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7303" y="3861224"/>
            <a:ext cx="5518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Introducir frases, senalandor los Intents correctos y marcando las Entities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65" y="556541"/>
            <a:ext cx="6010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3754" y="2315759"/>
            <a:ext cx="5518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Darle</a:t>
            </a:r>
            <a:r>
              <a:rPr lang="en-US" sz="3200" dirty="0"/>
              <a:t> a Train (</a:t>
            </a:r>
            <a:r>
              <a:rPr lang="en-US" sz="3200" dirty="0" err="1"/>
              <a:t>entrenar</a:t>
            </a:r>
            <a:r>
              <a:rPr lang="en-US" sz="3200" dirty="0"/>
              <a:t>) y </a:t>
            </a:r>
            <a:r>
              <a:rPr lang="en-US" sz="3200" dirty="0" err="1"/>
              <a:t>despues</a:t>
            </a:r>
            <a:r>
              <a:rPr lang="en-US" sz="3200" dirty="0"/>
              <a:t> a Publish &gt; Update Published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10" y="-70834"/>
            <a:ext cx="202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68992" y="1209103"/>
            <a:ext cx="40246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Volver</a:t>
            </a:r>
            <a:r>
              <a:rPr lang="en-US" sz="3200" dirty="0"/>
              <a:t> a Azure y </a:t>
            </a:r>
            <a:r>
              <a:rPr lang="en-US" sz="3200" dirty="0" err="1"/>
              <a:t>comenzar</a:t>
            </a:r>
            <a:r>
              <a:rPr lang="en-US" sz="3200" dirty="0"/>
              <a:t> a </a:t>
            </a:r>
            <a:r>
              <a:rPr lang="en-US" sz="3200" dirty="0" err="1"/>
              <a:t>editar</a:t>
            </a:r>
            <a:r>
              <a:rPr lang="en-US" sz="3200" dirty="0"/>
              <a:t> el </a:t>
            </a:r>
            <a:r>
              <a:rPr lang="en-US" sz="3200" dirty="0" err="1"/>
              <a:t>codigo</a:t>
            </a:r>
            <a:r>
              <a:rPr lang="en-US" sz="3200" dirty="0"/>
              <a:t> de </a:t>
            </a:r>
            <a:r>
              <a:rPr lang="en-US" sz="3200" dirty="0" err="1"/>
              <a:t>BasicLuisDialog.csx</a:t>
            </a:r>
            <a:r>
              <a:rPr lang="en-US" sz="3200" dirty="0"/>
              <a:t>, </a:t>
            </a:r>
            <a:r>
              <a:rPr lang="en-US" sz="3200" dirty="0" err="1"/>
              <a:t>basandose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el </a:t>
            </a:r>
            <a:r>
              <a:rPr lang="en-US" sz="3200" dirty="0" err="1"/>
              <a:t>codigo</a:t>
            </a:r>
            <a:r>
              <a:rPr lang="en-US" sz="3200" dirty="0"/>
              <a:t> de </a:t>
            </a:r>
            <a:r>
              <a:rPr lang="en-US" sz="3200" dirty="0">
                <a:hlinkClick r:id="rId2"/>
              </a:rPr>
              <a:t>https://github.com/UamNet/UamNetBot</a:t>
            </a:r>
            <a:r>
              <a:rPr lang="en-US" sz="32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" y="946596"/>
            <a:ext cx="7109138" cy="49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66" y="309093"/>
            <a:ext cx="7539706" cy="4881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307" y="5338293"/>
            <a:ext cx="11378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Ir</a:t>
            </a:r>
            <a:r>
              <a:rPr lang="en-US" sz="4400" dirty="0"/>
              <a:t> a portal.azure.com</a:t>
            </a:r>
          </a:p>
        </p:txBody>
      </p:sp>
    </p:spTree>
    <p:extLst>
      <p:ext uri="{BB962C8B-B14F-4D97-AF65-F5344CB8AC3E}">
        <p14:creationId xmlns:p14="http://schemas.microsoft.com/office/powerpoint/2010/main" val="301310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307" y="5338293"/>
            <a:ext cx="11378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Nuevo (+) &gt; Bot Service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71" y="753413"/>
            <a:ext cx="1839081" cy="4198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76" y="696369"/>
            <a:ext cx="5681469" cy="42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0254" y="1358723"/>
            <a:ext cx="82939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Elegir</a:t>
            </a:r>
            <a:r>
              <a:rPr lang="en-US" sz="32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Nombre</a:t>
            </a:r>
            <a:r>
              <a:rPr lang="en-US" sz="3200" dirty="0"/>
              <a:t> (para </a:t>
            </a:r>
            <a:r>
              <a:rPr lang="en-US" sz="3200" dirty="0" err="1"/>
              <a:t>url</a:t>
            </a:r>
            <a:r>
              <a:rPr lang="en-US" sz="32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Subscripcion</a:t>
            </a:r>
            <a:r>
              <a:rPr lang="en-US" sz="3200" dirty="0"/>
              <a:t> (</a:t>
            </a:r>
            <a:r>
              <a:rPr lang="en-US" sz="3200" dirty="0" err="1"/>
              <a:t>nuestra</a:t>
            </a:r>
            <a:r>
              <a:rPr lang="en-US" sz="3200" dirty="0"/>
              <a:t> </a:t>
            </a:r>
            <a:r>
              <a:rPr lang="en-US" sz="3200" dirty="0" err="1"/>
              <a:t>cuenta</a:t>
            </a:r>
            <a:r>
              <a:rPr lang="en-US" sz="3200" dirty="0"/>
              <a:t> de </a:t>
            </a:r>
            <a:r>
              <a:rPr lang="en-US" sz="3200" dirty="0" err="1"/>
              <a:t>estudiante</a:t>
            </a:r>
            <a:r>
              <a:rPr lang="en-US" sz="32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Grupo de </a:t>
            </a:r>
            <a:r>
              <a:rPr lang="en-US" sz="3200" dirty="0" err="1"/>
              <a:t>recursos</a:t>
            </a:r>
            <a:r>
              <a:rPr lang="en-US" sz="3200" dirty="0"/>
              <a:t> (</a:t>
            </a:r>
            <a:r>
              <a:rPr lang="en-US" sz="3200" dirty="0" err="1"/>
              <a:t>crear</a:t>
            </a:r>
            <a:r>
              <a:rPr lang="en-US" sz="3200" dirty="0"/>
              <a:t> </a:t>
            </a:r>
            <a:r>
              <a:rPr lang="en-US" sz="3200" dirty="0" err="1"/>
              <a:t>uno</a:t>
            </a:r>
            <a:r>
              <a:rPr lang="en-US" sz="3200" dirty="0"/>
              <a:t> </a:t>
            </a:r>
            <a:r>
              <a:rPr lang="es-ES" sz="3200" dirty="0"/>
              <a:t>n</a:t>
            </a:r>
            <a:r>
              <a:rPr lang="en-US" sz="3200" dirty="0" err="1"/>
              <a:t>uevo</a:t>
            </a:r>
            <a:r>
              <a:rPr lang="en-US" sz="3200" dirty="0"/>
              <a:t> con </a:t>
            </a:r>
            <a:r>
              <a:rPr lang="en-US" sz="3200" dirty="0" err="1"/>
              <a:t>cualquier</a:t>
            </a:r>
            <a:r>
              <a:rPr lang="en-US" sz="3200" dirty="0"/>
              <a:t> </a:t>
            </a:r>
            <a:r>
              <a:rPr lang="en-US" sz="3200" dirty="0" err="1"/>
              <a:t>nombre</a:t>
            </a:r>
            <a:r>
              <a:rPr lang="en-US" sz="32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Localizacion</a:t>
            </a:r>
            <a:r>
              <a:rPr lang="en-US" sz="3200" dirty="0"/>
              <a:t> (West Europe, el mas </a:t>
            </a:r>
            <a:r>
              <a:rPr lang="en-US" sz="3200" dirty="0" err="1"/>
              <a:t>cercano</a:t>
            </a:r>
            <a:r>
              <a:rPr lang="en-US" sz="32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Anclar</a:t>
            </a:r>
            <a:r>
              <a:rPr lang="en-US" sz="3200" dirty="0"/>
              <a:t> a la dashboard (para </a:t>
            </a:r>
            <a:r>
              <a:rPr lang="en-US" sz="3200" dirty="0" err="1"/>
              <a:t>tenerlo</a:t>
            </a:r>
            <a:r>
              <a:rPr lang="en-US" sz="3200" dirty="0"/>
              <a:t> a </a:t>
            </a:r>
            <a:r>
              <a:rPr lang="en-US" sz="3200" dirty="0" err="1"/>
              <a:t>mano</a:t>
            </a:r>
            <a:r>
              <a:rPr lang="en-US" sz="32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41" y="225380"/>
            <a:ext cx="2335515" cy="630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0467" y="5898525"/>
            <a:ext cx="829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Seguir</a:t>
            </a:r>
            <a:r>
              <a:rPr lang="en-US" sz="3200" dirty="0"/>
              <a:t>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pasos</a:t>
            </a:r>
            <a:r>
              <a:rPr lang="en-US" sz="3200" dirty="0"/>
              <a:t> para </a:t>
            </a:r>
            <a:r>
              <a:rPr lang="en-US" sz="3200" dirty="0" err="1"/>
              <a:t>crear</a:t>
            </a:r>
            <a:r>
              <a:rPr lang="en-US" sz="3200" dirty="0"/>
              <a:t> app id y 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94" y="508715"/>
            <a:ext cx="7451852" cy="49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8585" y="5769736"/>
            <a:ext cx="5054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Elegir</a:t>
            </a:r>
            <a:r>
              <a:rPr lang="en-US" sz="3200" dirty="0"/>
              <a:t> C# (o no,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preferis</a:t>
            </a:r>
            <a:r>
              <a:rPr lang="en-US" sz="3200" dirty="0"/>
              <a:t> JS)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03" y="547352"/>
            <a:ext cx="7451852" cy="49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6529" y="5969358"/>
            <a:ext cx="793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Elegir</a:t>
            </a:r>
            <a:r>
              <a:rPr lang="en-US" sz="3200" dirty="0"/>
              <a:t> la </a:t>
            </a:r>
            <a:r>
              <a:rPr lang="en-US" sz="3200" dirty="0" err="1"/>
              <a:t>plantilla</a:t>
            </a:r>
            <a:r>
              <a:rPr lang="en-US" sz="3200" dirty="0"/>
              <a:t> “Language understanding”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03" y="547352"/>
            <a:ext cx="7451852" cy="49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1" y="4353059"/>
            <a:ext cx="11449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</a:t>
            </a:r>
            <a:r>
              <a:rPr lang="en-US" sz="3200" dirty="0"/>
              <a:t> a luis.ai, </a:t>
            </a:r>
            <a:r>
              <a:rPr lang="en-US" sz="3200" dirty="0" err="1"/>
              <a:t>iniciar</a:t>
            </a:r>
            <a:r>
              <a:rPr lang="en-US" sz="3200" dirty="0"/>
              <a:t> </a:t>
            </a:r>
            <a:r>
              <a:rPr lang="en-US" sz="3200" dirty="0" err="1"/>
              <a:t>sesion</a:t>
            </a:r>
            <a:r>
              <a:rPr lang="en-US" sz="3200" dirty="0"/>
              <a:t> y </a:t>
            </a:r>
            <a:r>
              <a:rPr lang="en-US" sz="3200" dirty="0" err="1"/>
              <a:t>elegir</a:t>
            </a:r>
            <a:r>
              <a:rPr lang="en-US" sz="3200" dirty="0"/>
              <a:t> la </a:t>
            </a:r>
            <a:r>
              <a:rPr lang="en-US" sz="3200" dirty="0" err="1"/>
              <a:t>aplicacion</a:t>
            </a:r>
            <a:r>
              <a:rPr lang="en-US" sz="3200" dirty="0"/>
              <a:t> que </a:t>
            </a:r>
            <a:r>
              <a:rPr lang="en-US" sz="3200" dirty="0" err="1"/>
              <a:t>nos</a:t>
            </a:r>
            <a:r>
              <a:rPr lang="en-US" sz="3200" dirty="0"/>
              <a:t> ha </a:t>
            </a:r>
            <a:r>
              <a:rPr lang="en-US" sz="3200" dirty="0" err="1"/>
              <a:t>creado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129182"/>
            <a:ext cx="12125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62" y="96592"/>
            <a:ext cx="910754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4642" y="2740762"/>
            <a:ext cx="5518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Crear</a:t>
            </a:r>
            <a:r>
              <a:rPr lang="en-US" sz="3200" dirty="0"/>
              <a:t> </a:t>
            </a:r>
            <a:r>
              <a:rPr lang="en-US" sz="3200" dirty="0" err="1"/>
              <a:t>los</a:t>
            </a:r>
            <a:r>
              <a:rPr lang="en-US" sz="3200" dirty="0"/>
              <a:t> intents (</a:t>
            </a:r>
            <a:r>
              <a:rPr lang="en-US" sz="3200" dirty="0" err="1"/>
              <a:t>Intenciones</a:t>
            </a:r>
            <a:r>
              <a:rPr lang="en-US" sz="3200" dirty="0"/>
              <a:t>) y entities (</a:t>
            </a:r>
            <a:r>
              <a:rPr lang="en-US" sz="3200" dirty="0" err="1"/>
              <a:t>Entidades</a:t>
            </a:r>
            <a:r>
              <a:rPr lang="en-US" sz="3200" dirty="0"/>
              <a:t>) que </a:t>
            </a:r>
            <a:r>
              <a:rPr lang="en-US" sz="3200" dirty="0" err="1"/>
              <a:t>deseemos</a:t>
            </a:r>
            <a:r>
              <a:rPr lang="en-US" sz="3200" dirty="0"/>
              <a:t> </a:t>
            </a:r>
            <a:r>
              <a:rPr lang="en-US" sz="3200" dirty="0" err="1"/>
              <a:t>reconocer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673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184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Arcadio García</dc:creator>
  <cp:lastModifiedBy>Arcadio García</cp:lastModifiedBy>
  <cp:revision>5</cp:revision>
  <dcterms:created xsi:type="dcterms:W3CDTF">2017-02-13T13:48:58Z</dcterms:created>
  <dcterms:modified xsi:type="dcterms:W3CDTF">2017-02-13T16:28:30Z</dcterms:modified>
</cp:coreProperties>
</file>